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1" r:id="rId3"/>
    <p:sldId id="270" r:id="rId4"/>
    <p:sldId id="286" r:id="rId5"/>
    <p:sldId id="258" r:id="rId6"/>
    <p:sldId id="290" r:id="rId7"/>
    <p:sldId id="291" r:id="rId8"/>
    <p:sldId id="292" r:id="rId9"/>
    <p:sldId id="293" r:id="rId10"/>
    <p:sldId id="260" r:id="rId11"/>
    <p:sldId id="294" r:id="rId12"/>
    <p:sldId id="295" r:id="rId13"/>
    <p:sldId id="265" r:id="rId14"/>
    <p:sldId id="266" r:id="rId15"/>
    <p:sldId id="297" r:id="rId16"/>
    <p:sldId id="299" r:id="rId17"/>
    <p:sldId id="300" r:id="rId18"/>
    <p:sldId id="301" r:id="rId19"/>
    <p:sldId id="302" r:id="rId20"/>
    <p:sldId id="303" r:id="rId21"/>
    <p:sldId id="306" r:id="rId22"/>
    <p:sldId id="304" r:id="rId23"/>
    <p:sldId id="284" r:id="rId24"/>
    <p:sldId id="285" r:id="rId25"/>
    <p:sldId id="269" r:id="rId26"/>
    <p:sldId id="289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22D11-D1D9-744C-BC5C-9321AE231C82}" v="349" dt="2021-12-13T17:03:3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Henrique de Borba" userId="6474c824-8fd4-41b7-9062-3c8b9549a1fe" providerId="ADAL" clId="{ED922D11-D1D9-744C-BC5C-9321AE231C82}"/>
    <pc:docChg chg="undo redo custSel addSld delSld modSld sldOrd">
      <pc:chgData name="Bruno Henrique de Borba" userId="6474c824-8fd4-41b7-9062-3c8b9549a1fe" providerId="ADAL" clId="{ED922D11-D1D9-744C-BC5C-9321AE231C82}" dt="2021-12-13T17:03:35.802" v="7357" actId="20577"/>
      <pc:docMkLst>
        <pc:docMk/>
      </pc:docMkLst>
      <pc:sldChg chg="modSp mod">
        <pc:chgData name="Bruno Henrique de Borba" userId="6474c824-8fd4-41b7-9062-3c8b9549a1fe" providerId="ADAL" clId="{ED922D11-D1D9-744C-BC5C-9321AE231C82}" dt="2021-12-07T22:57:05.155" v="184" actId="20577"/>
        <pc:sldMkLst>
          <pc:docMk/>
          <pc:sldMk cId="165375451" sldId="256"/>
        </pc:sldMkLst>
        <pc:spChg chg="mod">
          <ac:chgData name="Bruno Henrique de Borba" userId="6474c824-8fd4-41b7-9062-3c8b9549a1fe" providerId="ADAL" clId="{ED922D11-D1D9-744C-BC5C-9321AE231C82}" dt="2021-12-07T22:56:41.661" v="127" actId="20577"/>
          <ac:spMkLst>
            <pc:docMk/>
            <pc:sldMk cId="165375451" sldId="256"/>
            <ac:spMk id="2" creationId="{4B4BEBAD-2012-424A-AD4B-8E4C9BA3C248}"/>
          </ac:spMkLst>
        </pc:spChg>
        <pc:spChg chg="mod">
          <ac:chgData name="Bruno Henrique de Borba" userId="6474c824-8fd4-41b7-9062-3c8b9549a1fe" providerId="ADAL" clId="{ED922D11-D1D9-744C-BC5C-9321AE231C82}" dt="2021-12-07T22:57:05.155" v="184" actId="20577"/>
          <ac:spMkLst>
            <pc:docMk/>
            <pc:sldMk cId="165375451" sldId="256"/>
            <ac:spMk id="10" creationId="{83041D15-2571-4009-B695-0B3CD0144822}"/>
          </ac:spMkLst>
        </pc:spChg>
        <pc:spChg chg="mod">
          <ac:chgData name="Bruno Henrique de Borba" userId="6474c824-8fd4-41b7-9062-3c8b9549a1fe" providerId="ADAL" clId="{ED922D11-D1D9-744C-BC5C-9321AE231C82}" dt="2021-12-07T22:56:54.741" v="182" actId="20577"/>
          <ac:spMkLst>
            <pc:docMk/>
            <pc:sldMk cId="165375451" sldId="256"/>
            <ac:spMk id="12" creationId="{86C3D11C-D8DB-4E33-8CAB-FF32B5895E91}"/>
          </ac:spMkLst>
        </pc:spChg>
      </pc:sldChg>
      <pc:sldChg chg="del">
        <pc:chgData name="Bruno Henrique de Borba" userId="6474c824-8fd4-41b7-9062-3c8b9549a1fe" providerId="ADAL" clId="{ED922D11-D1D9-744C-BC5C-9321AE231C82}" dt="2021-12-07T23:14:47.109" v="650" actId="2696"/>
        <pc:sldMkLst>
          <pc:docMk/>
          <pc:sldMk cId="3566078192" sldId="257"/>
        </pc:sldMkLst>
      </pc:sldChg>
      <pc:sldChg chg="modSp mod">
        <pc:chgData name="Bruno Henrique de Borba" userId="6474c824-8fd4-41b7-9062-3c8b9549a1fe" providerId="ADAL" clId="{ED922D11-D1D9-744C-BC5C-9321AE231C82}" dt="2021-12-07T23:16:53.656" v="966" actId="20577"/>
        <pc:sldMkLst>
          <pc:docMk/>
          <pc:sldMk cId="3429400162" sldId="258"/>
        </pc:sldMkLst>
        <pc:spChg chg="mod">
          <ac:chgData name="Bruno Henrique de Borba" userId="6474c824-8fd4-41b7-9062-3c8b9549a1fe" providerId="ADAL" clId="{ED922D11-D1D9-744C-BC5C-9321AE231C82}" dt="2021-12-07T23:16:24.448" v="965" actId="20577"/>
          <ac:spMkLst>
            <pc:docMk/>
            <pc:sldMk cId="3429400162" sldId="258"/>
            <ac:spMk id="3" creationId="{518CE2F6-5CEB-4732-96E3-12AE4B0DE4B5}"/>
          </ac:spMkLst>
        </pc:spChg>
        <pc:spChg chg="mod">
          <ac:chgData name="Bruno Henrique de Borba" userId="6474c824-8fd4-41b7-9062-3c8b9549a1fe" providerId="ADAL" clId="{ED922D11-D1D9-744C-BC5C-9321AE231C82}" dt="2021-12-07T23:16:53.656" v="966" actId="20577"/>
          <ac:spMkLst>
            <pc:docMk/>
            <pc:sldMk cId="3429400162" sldId="258"/>
            <ac:spMk id="4" creationId="{DFB54074-1404-4B44-8380-E2D6EBDF8C0F}"/>
          </ac:spMkLst>
        </pc:spChg>
      </pc:sldChg>
      <pc:sldChg chg="del">
        <pc:chgData name="Bruno Henrique de Borba" userId="6474c824-8fd4-41b7-9062-3c8b9549a1fe" providerId="ADAL" clId="{ED922D11-D1D9-744C-BC5C-9321AE231C82}" dt="2021-12-07T23:14:47.962" v="651" actId="2696"/>
        <pc:sldMkLst>
          <pc:docMk/>
          <pc:sldMk cId="3193271105" sldId="259"/>
        </pc:sldMkLst>
      </pc:sldChg>
      <pc:sldChg chg="addSp delSp modSp mod">
        <pc:chgData name="Bruno Henrique de Borba" userId="6474c824-8fd4-41b7-9062-3c8b9549a1fe" providerId="ADAL" clId="{ED922D11-D1D9-744C-BC5C-9321AE231C82}" dt="2021-12-08T23:01:51.323" v="2141" actId="20577"/>
        <pc:sldMkLst>
          <pc:docMk/>
          <pc:sldMk cId="1353662909" sldId="260"/>
        </pc:sldMkLst>
        <pc:spChg chg="mod">
          <ac:chgData name="Bruno Henrique de Borba" userId="6474c824-8fd4-41b7-9062-3c8b9549a1fe" providerId="ADAL" clId="{ED922D11-D1D9-744C-BC5C-9321AE231C82}" dt="2021-12-08T23:01:51.323" v="2141" actId="20577"/>
          <ac:spMkLst>
            <pc:docMk/>
            <pc:sldMk cId="1353662909" sldId="260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8T22:56:12.791" v="2121"/>
          <ac:spMkLst>
            <pc:docMk/>
            <pc:sldMk cId="1353662909" sldId="260"/>
            <ac:spMk id="11" creationId="{C1F7A2E6-BB28-414F-9F91-BC9FFC6A8952}"/>
          </ac:spMkLst>
        </pc:spChg>
        <pc:graphicFrameChg chg="add mod modGraphic">
          <ac:chgData name="Bruno Henrique de Borba" userId="6474c824-8fd4-41b7-9062-3c8b9549a1fe" providerId="ADAL" clId="{ED922D11-D1D9-744C-BC5C-9321AE231C82}" dt="2021-12-08T23:01:43.620" v="2139" actId="14734"/>
          <ac:graphicFrameMkLst>
            <pc:docMk/>
            <pc:sldMk cId="1353662909" sldId="260"/>
            <ac:graphicFrameMk id="9" creationId="{848ED754-4EE4-C64B-AC38-42AEE9AC8CA7}"/>
          </ac:graphicFrameMkLst>
        </pc:graphicFrameChg>
        <pc:graphicFrameChg chg="del mod modGraphic">
          <ac:chgData name="Bruno Henrique de Borba" userId="6474c824-8fd4-41b7-9062-3c8b9549a1fe" providerId="ADAL" clId="{ED922D11-D1D9-744C-BC5C-9321AE231C82}" dt="2021-12-08T22:57:15.756" v="2125" actId="478"/>
          <ac:graphicFrameMkLst>
            <pc:docMk/>
            <pc:sldMk cId="1353662909" sldId="260"/>
            <ac:graphicFrameMk id="10" creationId="{923A29D2-A4BD-4F5D-B845-208C9E8DEEDF}"/>
          </ac:graphicFrameMkLst>
        </pc:graphicFrameChg>
        <pc:picChg chg="del">
          <ac:chgData name="Bruno Henrique de Borba" userId="6474c824-8fd4-41b7-9062-3c8b9549a1fe" providerId="ADAL" clId="{ED922D11-D1D9-744C-BC5C-9321AE231C82}" dt="2021-12-08T22:57:53.664" v="2131" actId="478"/>
          <ac:picMkLst>
            <pc:docMk/>
            <pc:sldMk cId="1353662909" sldId="260"/>
            <ac:picMk id="12" creationId="{1699FAD4-E6FF-4AB1-A29D-F2615DC54118}"/>
          </ac:picMkLst>
        </pc:picChg>
        <pc:picChg chg="add mod">
          <ac:chgData name="Bruno Henrique de Borba" userId="6474c824-8fd4-41b7-9062-3c8b9549a1fe" providerId="ADAL" clId="{ED922D11-D1D9-744C-BC5C-9321AE231C82}" dt="2021-12-08T22:58:09.034" v="2137" actId="1076"/>
          <ac:picMkLst>
            <pc:docMk/>
            <pc:sldMk cId="1353662909" sldId="260"/>
            <ac:picMk id="13" creationId="{653FFE32-29BE-F244-9976-96787A3A3B8C}"/>
          </ac:picMkLst>
        </pc:picChg>
      </pc:sldChg>
      <pc:sldChg chg="del">
        <pc:chgData name="Bruno Henrique de Borba" userId="6474c824-8fd4-41b7-9062-3c8b9549a1fe" providerId="ADAL" clId="{ED922D11-D1D9-744C-BC5C-9321AE231C82}" dt="2021-12-08T23:07:34.963" v="2182" actId="2696"/>
        <pc:sldMkLst>
          <pc:docMk/>
          <pc:sldMk cId="2748452928" sldId="261"/>
        </pc:sldMkLst>
      </pc:sldChg>
      <pc:sldChg chg="del">
        <pc:chgData name="Bruno Henrique de Borba" userId="6474c824-8fd4-41b7-9062-3c8b9549a1fe" providerId="ADAL" clId="{ED922D11-D1D9-744C-BC5C-9321AE231C82}" dt="2021-12-08T23:07:35.685" v="2183" actId="2696"/>
        <pc:sldMkLst>
          <pc:docMk/>
          <pc:sldMk cId="2491809205" sldId="262"/>
        </pc:sldMkLst>
      </pc:sldChg>
      <pc:sldChg chg="del">
        <pc:chgData name="Bruno Henrique de Borba" userId="6474c824-8fd4-41b7-9062-3c8b9549a1fe" providerId="ADAL" clId="{ED922D11-D1D9-744C-BC5C-9321AE231C82}" dt="2021-12-08T23:13:14.883" v="2184" actId="2696"/>
        <pc:sldMkLst>
          <pc:docMk/>
          <pc:sldMk cId="1747816667" sldId="264"/>
        </pc:sldMkLst>
      </pc:sldChg>
      <pc:sldChg chg="addSp delSp modSp mod">
        <pc:chgData name="Bruno Henrique de Borba" userId="6474c824-8fd4-41b7-9062-3c8b9549a1fe" providerId="ADAL" clId="{ED922D11-D1D9-744C-BC5C-9321AE231C82}" dt="2021-12-09T00:39:46.798" v="5220" actId="20577"/>
        <pc:sldMkLst>
          <pc:docMk/>
          <pc:sldMk cId="1243184288" sldId="265"/>
        </pc:sldMkLst>
        <pc:spChg chg="add del mod">
          <ac:chgData name="Bruno Henrique de Borba" userId="6474c824-8fd4-41b7-9062-3c8b9549a1fe" providerId="ADAL" clId="{ED922D11-D1D9-744C-BC5C-9321AE231C82}" dt="2021-12-08T23:14:33.939" v="2235" actId="478"/>
          <ac:spMkLst>
            <pc:docMk/>
            <pc:sldMk cId="1243184288" sldId="265"/>
            <ac:spMk id="3" creationId="{D03526D3-489B-8E45-825D-4D8922059E57}"/>
          </ac:spMkLst>
        </pc:spChg>
        <pc:spChg chg="mod">
          <ac:chgData name="Bruno Henrique de Borba" userId="6474c824-8fd4-41b7-9062-3c8b9549a1fe" providerId="ADAL" clId="{ED922D11-D1D9-744C-BC5C-9321AE231C82}" dt="2021-12-08T23:13:40.353" v="2210" actId="20577"/>
          <ac:spMkLst>
            <pc:docMk/>
            <pc:sldMk cId="1243184288" sldId="265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9T00:39:46.798" v="5220" actId="20577"/>
          <ac:spMkLst>
            <pc:docMk/>
            <pc:sldMk cId="1243184288" sldId="265"/>
            <ac:spMk id="10" creationId="{815F33E5-8DD5-4E20-BFC3-845A5DDC88B3}"/>
          </ac:spMkLst>
        </pc:spChg>
        <pc:spChg chg="mod">
          <ac:chgData name="Bruno Henrique de Borba" userId="6474c824-8fd4-41b7-9062-3c8b9549a1fe" providerId="ADAL" clId="{ED922D11-D1D9-744C-BC5C-9321AE231C82}" dt="2021-12-08T23:14:05.213" v="2231" actId="1076"/>
          <ac:spMkLst>
            <pc:docMk/>
            <pc:sldMk cId="1243184288" sldId="265"/>
            <ac:spMk id="13" creationId="{2B46E669-CA43-47FE-A821-7749A67231F7}"/>
          </ac:spMkLst>
        </pc:spChg>
        <pc:picChg chg="add mod">
          <ac:chgData name="Bruno Henrique de Borba" userId="6474c824-8fd4-41b7-9062-3c8b9549a1fe" providerId="ADAL" clId="{ED922D11-D1D9-744C-BC5C-9321AE231C82}" dt="2021-12-08T23:14:51.227" v="2240" actId="1076"/>
          <ac:picMkLst>
            <pc:docMk/>
            <pc:sldMk cId="1243184288" sldId="265"/>
            <ac:picMk id="9" creationId="{D7923A2A-FA32-694C-87F6-44596E29B06F}"/>
          </ac:picMkLst>
        </pc:picChg>
        <pc:picChg chg="del">
          <ac:chgData name="Bruno Henrique de Borba" userId="6474c824-8fd4-41b7-9062-3c8b9549a1fe" providerId="ADAL" clId="{ED922D11-D1D9-744C-BC5C-9321AE231C82}" dt="2021-12-08T23:14:06.724" v="2232" actId="478"/>
          <ac:picMkLst>
            <pc:docMk/>
            <pc:sldMk cId="1243184288" sldId="265"/>
            <ac:picMk id="12" creationId="{DFD0148F-640C-4F98-91BE-FE97D0EBE2A5}"/>
          </ac:picMkLst>
        </pc:picChg>
      </pc:sldChg>
      <pc:sldChg chg="addSp delSp modSp mod">
        <pc:chgData name="Bruno Henrique de Borba" userId="6474c824-8fd4-41b7-9062-3c8b9549a1fe" providerId="ADAL" clId="{ED922D11-D1D9-744C-BC5C-9321AE231C82}" dt="2021-12-09T00:39:42.950" v="5219" actId="20577"/>
        <pc:sldMkLst>
          <pc:docMk/>
          <pc:sldMk cId="864651642" sldId="266"/>
        </pc:sldMkLst>
        <pc:spChg chg="mod">
          <ac:chgData name="Bruno Henrique de Borba" userId="6474c824-8fd4-41b7-9062-3c8b9549a1fe" providerId="ADAL" clId="{ED922D11-D1D9-744C-BC5C-9321AE231C82}" dt="2021-12-08T23:17:00.654" v="2263" actId="20577"/>
          <ac:spMkLst>
            <pc:docMk/>
            <pc:sldMk cId="864651642" sldId="266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9T00:39:42.950" v="5219" actId="20577"/>
          <ac:spMkLst>
            <pc:docMk/>
            <pc:sldMk cId="864651642" sldId="266"/>
            <ac:spMk id="11" creationId="{767EAAB4-5ECA-4EEF-B84D-E778083EDA84}"/>
          </ac:spMkLst>
        </pc:spChg>
        <pc:spChg chg="mod">
          <ac:chgData name="Bruno Henrique de Borba" userId="6474c824-8fd4-41b7-9062-3c8b9549a1fe" providerId="ADAL" clId="{ED922D11-D1D9-744C-BC5C-9321AE231C82}" dt="2021-12-08T23:17:12.559" v="2282" actId="20577"/>
          <ac:spMkLst>
            <pc:docMk/>
            <pc:sldMk cId="864651642" sldId="266"/>
            <ac:spMk id="14" creationId="{D766723A-AD0B-4A34-8B28-1447D1E4CBD4}"/>
          </ac:spMkLst>
        </pc:spChg>
        <pc:spChg chg="del">
          <ac:chgData name="Bruno Henrique de Borba" userId="6474c824-8fd4-41b7-9062-3c8b9549a1fe" providerId="ADAL" clId="{ED922D11-D1D9-744C-BC5C-9321AE231C82}" dt="2021-12-08T23:17:15.903" v="2283" actId="478"/>
          <ac:spMkLst>
            <pc:docMk/>
            <pc:sldMk cId="864651642" sldId="266"/>
            <ac:spMk id="18" creationId="{D4E7FA62-8173-4AD0-A05B-EC2CEA2A2166}"/>
          </ac:spMkLst>
        </pc:spChg>
        <pc:spChg chg="add mod">
          <ac:chgData name="Bruno Henrique de Borba" userId="6474c824-8fd4-41b7-9062-3c8b9549a1fe" providerId="ADAL" clId="{ED922D11-D1D9-744C-BC5C-9321AE231C82}" dt="2021-12-08T23:25:17.512" v="2349" actId="1076"/>
          <ac:spMkLst>
            <pc:docMk/>
            <pc:sldMk cId="864651642" sldId="266"/>
            <ac:spMk id="21" creationId="{30A44831-34C7-944E-BD52-B41186011763}"/>
          </ac:spMkLst>
        </pc:spChg>
        <pc:spChg chg="add mod">
          <ac:chgData name="Bruno Henrique de Borba" userId="6474c824-8fd4-41b7-9062-3c8b9549a1fe" providerId="ADAL" clId="{ED922D11-D1D9-744C-BC5C-9321AE231C82}" dt="2021-12-08T23:27:55.527" v="2377" actId="14100"/>
          <ac:spMkLst>
            <pc:docMk/>
            <pc:sldMk cId="864651642" sldId="266"/>
            <ac:spMk id="25" creationId="{E7D46DFC-18D0-D848-A8C1-8BA2564DBBD1}"/>
          </ac:spMkLst>
        </pc:spChg>
        <pc:spChg chg="add mod">
          <ac:chgData name="Bruno Henrique de Borba" userId="6474c824-8fd4-41b7-9062-3c8b9549a1fe" providerId="ADAL" clId="{ED922D11-D1D9-744C-BC5C-9321AE231C82}" dt="2021-12-08T23:27:34.534" v="2371" actId="14100"/>
          <ac:spMkLst>
            <pc:docMk/>
            <pc:sldMk cId="864651642" sldId="266"/>
            <ac:spMk id="29" creationId="{621D730E-41E6-734E-8613-E19F6CFF93C9}"/>
          </ac:spMkLst>
        </pc:spChg>
        <pc:picChg chg="add del mod">
          <ac:chgData name="Bruno Henrique de Borba" userId="6474c824-8fd4-41b7-9062-3c8b9549a1fe" providerId="ADAL" clId="{ED922D11-D1D9-744C-BC5C-9321AE231C82}" dt="2021-12-08T23:20:20.596" v="2296" actId="478"/>
          <ac:picMkLst>
            <pc:docMk/>
            <pc:sldMk cId="864651642" sldId="266"/>
            <ac:picMk id="3" creationId="{DD854380-376D-F444-9F56-6A44A84ED48D}"/>
          </ac:picMkLst>
        </pc:picChg>
        <pc:picChg chg="add mod">
          <ac:chgData name="Bruno Henrique de Borba" userId="6474c824-8fd4-41b7-9062-3c8b9549a1fe" providerId="ADAL" clId="{ED922D11-D1D9-744C-BC5C-9321AE231C82}" dt="2021-12-08T23:20:38.409" v="2302" actId="1076"/>
          <ac:picMkLst>
            <pc:docMk/>
            <pc:sldMk cId="864651642" sldId="266"/>
            <ac:picMk id="6" creationId="{FAFBC011-8DE1-7C41-8263-A3710EE77872}"/>
          </ac:picMkLst>
        </pc:picChg>
        <pc:picChg chg="add mod">
          <ac:chgData name="Bruno Henrique de Borba" userId="6474c824-8fd4-41b7-9062-3c8b9549a1fe" providerId="ADAL" clId="{ED922D11-D1D9-744C-BC5C-9321AE231C82}" dt="2021-12-08T23:18:50.432" v="2286"/>
          <ac:picMkLst>
            <pc:docMk/>
            <pc:sldMk cId="864651642" sldId="266"/>
            <ac:picMk id="10" creationId="{34966DCD-B3D0-E448-B545-85FEAA12D7CC}"/>
          </ac:picMkLst>
        </pc:picChg>
        <pc:picChg chg="del">
          <ac:chgData name="Bruno Henrique de Borba" userId="6474c824-8fd4-41b7-9062-3c8b9549a1fe" providerId="ADAL" clId="{ED922D11-D1D9-744C-BC5C-9321AE231C82}" dt="2021-12-08T23:17:04.966" v="2264" actId="478"/>
          <ac:picMkLst>
            <pc:docMk/>
            <pc:sldMk cId="864651642" sldId="266"/>
            <ac:picMk id="13" creationId="{437FE0D9-5352-4769-B753-469E26655831}"/>
          </ac:picMkLst>
        </pc:picChg>
        <pc:picChg chg="add mod">
          <ac:chgData name="Bruno Henrique de Borba" userId="6474c824-8fd4-41b7-9062-3c8b9549a1fe" providerId="ADAL" clId="{ED922D11-D1D9-744C-BC5C-9321AE231C82}" dt="2021-12-08T23:22:02.915" v="2304"/>
          <ac:picMkLst>
            <pc:docMk/>
            <pc:sldMk cId="864651642" sldId="266"/>
            <ac:picMk id="15" creationId="{0406D6D6-2C52-D24A-A95E-DC8DB95A2FB8}"/>
          </ac:picMkLst>
        </pc:picChg>
        <pc:picChg chg="add mod">
          <ac:chgData name="Bruno Henrique de Borba" userId="6474c824-8fd4-41b7-9062-3c8b9549a1fe" providerId="ADAL" clId="{ED922D11-D1D9-744C-BC5C-9321AE231C82}" dt="2021-12-08T23:22:08.467" v="2306"/>
          <ac:picMkLst>
            <pc:docMk/>
            <pc:sldMk cId="864651642" sldId="266"/>
            <ac:picMk id="16" creationId="{D4F532BA-8516-E147-B4B4-5EDB14935841}"/>
          </ac:picMkLst>
        </pc:picChg>
        <pc:picChg chg="del">
          <ac:chgData name="Bruno Henrique de Borba" userId="6474c824-8fd4-41b7-9062-3c8b9549a1fe" providerId="ADAL" clId="{ED922D11-D1D9-744C-BC5C-9321AE231C82}" dt="2021-12-08T23:17:18.036" v="2284" actId="478"/>
          <ac:picMkLst>
            <pc:docMk/>
            <pc:sldMk cId="864651642" sldId="266"/>
            <ac:picMk id="20" creationId="{4DBBAB03-1A50-4D29-87A5-C55617D4E1E1}"/>
          </ac:picMkLst>
        </pc:picChg>
        <pc:picChg chg="add mod">
          <ac:chgData name="Bruno Henrique de Borba" userId="6474c824-8fd4-41b7-9062-3c8b9549a1fe" providerId="ADAL" clId="{ED922D11-D1D9-744C-BC5C-9321AE231C82}" dt="2021-12-08T23:22:30.318" v="2310" actId="1076"/>
          <ac:picMkLst>
            <pc:docMk/>
            <pc:sldMk cId="864651642" sldId="266"/>
            <ac:picMk id="4098" creationId="{5B4A5F26-7ED0-E64F-B7D4-EB728DA121AA}"/>
          </ac:picMkLst>
        </pc:picChg>
        <pc:cxnChg chg="add mod">
          <ac:chgData name="Bruno Henrique de Borba" userId="6474c824-8fd4-41b7-9062-3c8b9549a1fe" providerId="ADAL" clId="{ED922D11-D1D9-744C-BC5C-9321AE231C82}" dt="2021-12-08T23:24:36.974" v="2340" actId="14100"/>
          <ac:cxnSpMkLst>
            <pc:docMk/>
            <pc:sldMk cId="864651642" sldId="266"/>
            <ac:cxnSpMk id="8" creationId="{4AA627D5-B963-3844-A377-8D7F7826B0C9}"/>
          </ac:cxnSpMkLst>
        </pc:cxnChg>
        <pc:cxnChg chg="add mod">
          <ac:chgData name="Bruno Henrique de Borba" userId="6474c824-8fd4-41b7-9062-3c8b9549a1fe" providerId="ADAL" clId="{ED922D11-D1D9-744C-BC5C-9321AE231C82}" dt="2021-12-08T23:26:07.435" v="2352" actId="14100"/>
          <ac:cxnSpMkLst>
            <pc:docMk/>
            <pc:sldMk cId="864651642" sldId="266"/>
            <ac:cxnSpMk id="23" creationId="{C6BB405C-8FB1-B142-AF42-B53BE45CCDEC}"/>
          </ac:cxnSpMkLst>
        </pc:cxnChg>
        <pc:cxnChg chg="add mod">
          <ac:chgData name="Bruno Henrique de Borba" userId="6474c824-8fd4-41b7-9062-3c8b9549a1fe" providerId="ADAL" clId="{ED922D11-D1D9-744C-BC5C-9321AE231C82}" dt="2021-12-08T23:27:23.485" v="2366" actId="1036"/>
          <ac:cxnSpMkLst>
            <pc:docMk/>
            <pc:sldMk cId="864651642" sldId="266"/>
            <ac:cxnSpMk id="26" creationId="{ED47818B-1C0E-834D-AED0-7DEB6F162B12}"/>
          </ac:cxnSpMkLst>
        </pc:cxnChg>
      </pc:sldChg>
      <pc:sldChg chg="delSp modSp mod">
        <pc:chgData name="Bruno Henrique de Borba" userId="6474c824-8fd4-41b7-9062-3c8b9549a1fe" providerId="ADAL" clId="{ED922D11-D1D9-744C-BC5C-9321AE231C82}" dt="2021-12-07T23:22:06.999" v="1012" actId="20577"/>
        <pc:sldMkLst>
          <pc:docMk/>
          <pc:sldMk cId="909489372" sldId="270"/>
        </pc:sldMkLst>
        <pc:spChg chg="mod">
          <ac:chgData name="Bruno Henrique de Borba" userId="6474c824-8fd4-41b7-9062-3c8b9549a1fe" providerId="ADAL" clId="{ED922D11-D1D9-744C-BC5C-9321AE231C82}" dt="2021-12-07T23:14:54.226" v="657" actId="20577"/>
          <ac:spMkLst>
            <pc:docMk/>
            <pc:sldMk cId="909489372" sldId="270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7T23:22:06.999" v="1012" actId="20577"/>
          <ac:spMkLst>
            <pc:docMk/>
            <pc:sldMk cId="909489372" sldId="270"/>
            <ac:spMk id="3" creationId="{518CE2F6-5CEB-4732-96E3-12AE4B0DE4B5}"/>
          </ac:spMkLst>
        </pc:spChg>
        <pc:picChg chg="del">
          <ac:chgData name="Bruno Henrique de Borba" userId="6474c824-8fd4-41b7-9062-3c8b9549a1fe" providerId="ADAL" clId="{ED922D11-D1D9-744C-BC5C-9321AE231C82}" dt="2021-12-07T23:02:41.725" v="434" actId="478"/>
          <ac:picMkLst>
            <pc:docMk/>
            <pc:sldMk cId="909489372" sldId="270"/>
            <ac:picMk id="7" creationId="{8F7CF1BF-F014-4CEE-8FE4-92DADE6CD1CF}"/>
          </ac:picMkLst>
        </pc:picChg>
      </pc:sldChg>
      <pc:sldChg chg="modSp mod">
        <pc:chgData name="Bruno Henrique de Borba" userId="6474c824-8fd4-41b7-9062-3c8b9549a1fe" providerId="ADAL" clId="{ED922D11-D1D9-744C-BC5C-9321AE231C82}" dt="2021-12-09T01:25:24.207" v="7268" actId="20577"/>
        <pc:sldMkLst>
          <pc:docMk/>
          <pc:sldMk cId="392037613" sldId="271"/>
        </pc:sldMkLst>
        <pc:spChg chg="mod">
          <ac:chgData name="Bruno Henrique de Borba" userId="6474c824-8fd4-41b7-9062-3c8b9549a1fe" providerId="ADAL" clId="{ED922D11-D1D9-744C-BC5C-9321AE231C82}" dt="2021-12-09T01:25:24.207" v="7268" actId="20577"/>
          <ac:spMkLst>
            <pc:docMk/>
            <pc:sldMk cId="392037613" sldId="271"/>
            <ac:spMk id="3" creationId="{518CE2F6-5CEB-4732-96E3-12AE4B0DE4B5}"/>
          </ac:spMkLst>
        </pc:spChg>
      </pc:sldChg>
      <pc:sldChg chg="del">
        <pc:chgData name="Bruno Henrique de Borba" userId="6474c824-8fd4-41b7-9062-3c8b9549a1fe" providerId="ADAL" clId="{ED922D11-D1D9-744C-BC5C-9321AE231C82}" dt="2021-12-09T00:40:24.335" v="5221" actId="2696"/>
        <pc:sldMkLst>
          <pc:docMk/>
          <pc:sldMk cId="1312381261" sldId="272"/>
        </pc:sldMkLst>
      </pc:sldChg>
      <pc:sldChg chg="del">
        <pc:chgData name="Bruno Henrique de Borba" userId="6474c824-8fd4-41b7-9062-3c8b9549a1fe" providerId="ADAL" clId="{ED922D11-D1D9-744C-BC5C-9321AE231C82}" dt="2021-12-09T00:40:24.951" v="5222" actId="2696"/>
        <pc:sldMkLst>
          <pc:docMk/>
          <pc:sldMk cId="3964883373" sldId="273"/>
        </pc:sldMkLst>
      </pc:sldChg>
      <pc:sldChg chg="del">
        <pc:chgData name="Bruno Henrique de Borba" userId="6474c824-8fd4-41b7-9062-3c8b9549a1fe" providerId="ADAL" clId="{ED922D11-D1D9-744C-BC5C-9321AE231C82}" dt="2021-12-09T00:40:25.525" v="5223" actId="2696"/>
        <pc:sldMkLst>
          <pc:docMk/>
          <pc:sldMk cId="3098552770" sldId="274"/>
        </pc:sldMkLst>
      </pc:sldChg>
      <pc:sldChg chg="del">
        <pc:chgData name="Bruno Henrique de Borba" userId="6474c824-8fd4-41b7-9062-3c8b9549a1fe" providerId="ADAL" clId="{ED922D11-D1D9-744C-BC5C-9321AE231C82}" dt="2021-12-09T00:40:26.017" v="5224" actId="2696"/>
        <pc:sldMkLst>
          <pc:docMk/>
          <pc:sldMk cId="3282054691" sldId="275"/>
        </pc:sldMkLst>
      </pc:sldChg>
      <pc:sldChg chg="del">
        <pc:chgData name="Bruno Henrique de Borba" userId="6474c824-8fd4-41b7-9062-3c8b9549a1fe" providerId="ADAL" clId="{ED922D11-D1D9-744C-BC5C-9321AE231C82}" dt="2021-12-09T00:40:26.602" v="5225" actId="2696"/>
        <pc:sldMkLst>
          <pc:docMk/>
          <pc:sldMk cId="1283132989" sldId="278"/>
        </pc:sldMkLst>
      </pc:sldChg>
      <pc:sldChg chg="del">
        <pc:chgData name="Bruno Henrique de Borba" userId="6474c824-8fd4-41b7-9062-3c8b9549a1fe" providerId="ADAL" clId="{ED922D11-D1D9-744C-BC5C-9321AE231C82}" dt="2021-12-09T00:40:28.064" v="5226" actId="2696"/>
        <pc:sldMkLst>
          <pc:docMk/>
          <pc:sldMk cId="3385746274" sldId="279"/>
        </pc:sldMkLst>
      </pc:sldChg>
      <pc:sldChg chg="del">
        <pc:chgData name="Bruno Henrique de Borba" userId="6474c824-8fd4-41b7-9062-3c8b9549a1fe" providerId="ADAL" clId="{ED922D11-D1D9-744C-BC5C-9321AE231C82}" dt="2021-12-09T00:40:32.135" v="5227" actId="2696"/>
        <pc:sldMkLst>
          <pc:docMk/>
          <pc:sldMk cId="4021239124" sldId="280"/>
        </pc:sldMkLst>
      </pc:sldChg>
      <pc:sldChg chg="delSp del mod">
        <pc:chgData name="Bruno Henrique de Borba" userId="6474c824-8fd4-41b7-9062-3c8b9549a1fe" providerId="ADAL" clId="{ED922D11-D1D9-744C-BC5C-9321AE231C82}" dt="2021-12-09T00:42:59.189" v="5250" actId="2696"/>
        <pc:sldMkLst>
          <pc:docMk/>
          <pc:sldMk cId="1493370440" sldId="281"/>
        </pc:sldMkLst>
        <pc:spChg chg="del">
          <ac:chgData name="Bruno Henrique de Borba" userId="6474c824-8fd4-41b7-9062-3c8b9549a1fe" providerId="ADAL" clId="{ED922D11-D1D9-744C-BC5C-9321AE231C82}" dt="2021-12-09T00:42:49.047" v="5246" actId="478"/>
          <ac:spMkLst>
            <pc:docMk/>
            <pc:sldMk cId="1493370440" sldId="281"/>
            <ac:spMk id="2" creationId="{59D9AF68-ACD6-4AD3-9D28-A36F1C4D5EA5}"/>
          </ac:spMkLst>
        </pc:spChg>
        <pc:spChg chg="del">
          <ac:chgData name="Bruno Henrique de Borba" userId="6474c824-8fd4-41b7-9062-3c8b9549a1fe" providerId="ADAL" clId="{ED922D11-D1D9-744C-BC5C-9321AE231C82}" dt="2021-12-09T00:42:45.731" v="5244" actId="478"/>
          <ac:spMkLst>
            <pc:docMk/>
            <pc:sldMk cId="1493370440" sldId="281"/>
            <ac:spMk id="16" creationId="{F0C964B8-63B0-430C-81D0-7E47572B35E7}"/>
          </ac:spMkLst>
        </pc:spChg>
        <pc:picChg chg="del">
          <ac:chgData name="Bruno Henrique de Borba" userId="6474c824-8fd4-41b7-9062-3c8b9549a1fe" providerId="ADAL" clId="{ED922D11-D1D9-744C-BC5C-9321AE231C82}" dt="2021-12-09T00:42:44.395" v="5243" actId="478"/>
          <ac:picMkLst>
            <pc:docMk/>
            <pc:sldMk cId="1493370440" sldId="281"/>
            <ac:picMk id="12" creationId="{7B4DD5A5-17F3-4241-945B-8F1D9D510A7B}"/>
          </ac:picMkLst>
        </pc:picChg>
        <pc:picChg chg="del">
          <ac:chgData name="Bruno Henrique de Borba" userId="6474c824-8fd4-41b7-9062-3c8b9549a1fe" providerId="ADAL" clId="{ED922D11-D1D9-744C-BC5C-9321AE231C82}" dt="2021-12-09T00:42:46.890" v="5245" actId="478"/>
          <ac:picMkLst>
            <pc:docMk/>
            <pc:sldMk cId="1493370440" sldId="281"/>
            <ac:picMk id="15" creationId="{C56B6FF6-100D-4D2C-955E-60D5FFBDFBC5}"/>
          </ac:picMkLst>
        </pc:picChg>
      </pc:sldChg>
      <pc:sldChg chg="del">
        <pc:chgData name="Bruno Henrique de Borba" userId="6474c824-8fd4-41b7-9062-3c8b9549a1fe" providerId="ADAL" clId="{ED922D11-D1D9-744C-BC5C-9321AE231C82}" dt="2021-12-09T01:03:30.350" v="6623" actId="2696"/>
        <pc:sldMkLst>
          <pc:docMk/>
          <pc:sldMk cId="1440330743" sldId="282"/>
        </pc:sldMkLst>
      </pc:sldChg>
      <pc:sldChg chg="del">
        <pc:chgData name="Bruno Henrique de Borba" userId="6474c824-8fd4-41b7-9062-3c8b9549a1fe" providerId="ADAL" clId="{ED922D11-D1D9-744C-BC5C-9321AE231C82}" dt="2021-12-09T01:03:31.335" v="6624" actId="2696"/>
        <pc:sldMkLst>
          <pc:docMk/>
          <pc:sldMk cId="3197838651" sldId="283"/>
        </pc:sldMkLst>
      </pc:sldChg>
      <pc:sldChg chg="modSp mod">
        <pc:chgData name="Bruno Henrique de Borba" userId="6474c824-8fd4-41b7-9062-3c8b9549a1fe" providerId="ADAL" clId="{ED922D11-D1D9-744C-BC5C-9321AE231C82}" dt="2021-12-09T01:28:31.316" v="7284" actId="20577"/>
        <pc:sldMkLst>
          <pc:docMk/>
          <pc:sldMk cId="1997432462" sldId="284"/>
        </pc:sldMkLst>
        <pc:spChg chg="mod">
          <ac:chgData name="Bruno Henrique de Borba" userId="6474c824-8fd4-41b7-9062-3c8b9549a1fe" providerId="ADAL" clId="{ED922D11-D1D9-744C-BC5C-9321AE231C82}" dt="2021-12-09T01:04:36.402" v="6736" actId="20577"/>
          <ac:spMkLst>
            <pc:docMk/>
            <pc:sldMk cId="1997432462" sldId="284"/>
            <ac:spMk id="2" creationId="{AEF48320-83F9-460C-AEEC-FAC7520069D7}"/>
          </ac:spMkLst>
        </pc:spChg>
        <pc:spChg chg="mod">
          <ac:chgData name="Bruno Henrique de Borba" userId="6474c824-8fd4-41b7-9062-3c8b9549a1fe" providerId="ADAL" clId="{ED922D11-D1D9-744C-BC5C-9321AE231C82}" dt="2021-12-09T01:08:41.950" v="7056" actId="20577"/>
          <ac:spMkLst>
            <pc:docMk/>
            <pc:sldMk cId="1997432462" sldId="284"/>
            <ac:spMk id="3" creationId="{0386E760-A025-483C-860F-E5137B9D585A}"/>
          </ac:spMkLst>
        </pc:spChg>
        <pc:spChg chg="mod">
          <ac:chgData name="Bruno Henrique de Borba" userId="6474c824-8fd4-41b7-9062-3c8b9549a1fe" providerId="ADAL" clId="{ED922D11-D1D9-744C-BC5C-9321AE231C82}" dt="2021-12-09T01:28:31.316" v="7284" actId="20577"/>
          <ac:spMkLst>
            <pc:docMk/>
            <pc:sldMk cId="1997432462" sldId="284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9T01:05:37.590" v="6864" actId="20577"/>
          <ac:spMkLst>
            <pc:docMk/>
            <pc:sldMk cId="1997432462" sldId="284"/>
            <ac:spMk id="9" creationId="{80A899E3-85F9-48F0-B49C-6C08A6847D24}"/>
          </ac:spMkLst>
        </pc:spChg>
      </pc:sldChg>
      <pc:sldChg chg="modSp mod">
        <pc:chgData name="Bruno Henrique de Borba" userId="6474c824-8fd4-41b7-9062-3c8b9549a1fe" providerId="ADAL" clId="{ED922D11-D1D9-744C-BC5C-9321AE231C82}" dt="2021-12-09T01:28:34.404" v="7286" actId="20577"/>
        <pc:sldMkLst>
          <pc:docMk/>
          <pc:sldMk cId="3969305796" sldId="285"/>
        </pc:sldMkLst>
        <pc:spChg chg="mod">
          <ac:chgData name="Bruno Henrique de Borba" userId="6474c824-8fd4-41b7-9062-3c8b9549a1fe" providerId="ADAL" clId="{ED922D11-D1D9-744C-BC5C-9321AE231C82}" dt="2021-12-09T01:28:34.404" v="7286" actId="20577"/>
          <ac:spMkLst>
            <pc:docMk/>
            <pc:sldMk cId="3969305796" sldId="285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9T01:11:58.810" v="7208" actId="1076"/>
          <ac:spMkLst>
            <pc:docMk/>
            <pc:sldMk cId="3969305796" sldId="285"/>
            <ac:spMk id="6" creationId="{705D0CBA-2F10-4149-A4C4-1CF1745083DE}"/>
          </ac:spMkLst>
        </pc:spChg>
        <pc:spChg chg="mod">
          <ac:chgData name="Bruno Henrique de Borba" userId="6474c824-8fd4-41b7-9062-3c8b9549a1fe" providerId="ADAL" clId="{ED922D11-D1D9-744C-BC5C-9321AE231C82}" dt="2021-12-09T01:11:56.606" v="7207" actId="1076"/>
          <ac:spMkLst>
            <pc:docMk/>
            <pc:sldMk cId="3969305796" sldId="285"/>
            <ac:spMk id="10" creationId="{AB4C82B5-C018-485D-85D5-5B6DDF3616CB}"/>
          </ac:spMkLst>
        </pc:spChg>
      </pc:sldChg>
      <pc:sldChg chg="addSp modSp mod">
        <pc:chgData name="Bruno Henrique de Borba" userId="6474c824-8fd4-41b7-9062-3c8b9549a1fe" providerId="ADAL" clId="{ED922D11-D1D9-744C-BC5C-9321AE231C82}" dt="2021-12-07T23:14:51.842" v="655" actId="20577"/>
        <pc:sldMkLst>
          <pc:docMk/>
          <pc:sldMk cId="1770648481" sldId="286"/>
        </pc:sldMkLst>
        <pc:spChg chg="mod">
          <ac:chgData name="Bruno Henrique de Borba" userId="6474c824-8fd4-41b7-9062-3c8b9549a1fe" providerId="ADAL" clId="{ED922D11-D1D9-744C-BC5C-9321AE231C82}" dt="2021-12-07T23:14:51.842" v="655" actId="20577"/>
          <ac:spMkLst>
            <pc:docMk/>
            <pc:sldMk cId="1770648481" sldId="286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7T23:07:24.131" v="642" actId="14100"/>
          <ac:spMkLst>
            <pc:docMk/>
            <pc:sldMk cId="1770648481" sldId="286"/>
            <ac:spMk id="3" creationId="{518CE2F6-5CEB-4732-96E3-12AE4B0DE4B5}"/>
          </ac:spMkLst>
        </pc:spChg>
        <pc:picChg chg="add mod">
          <ac:chgData name="Bruno Henrique de Borba" userId="6474c824-8fd4-41b7-9062-3c8b9549a1fe" providerId="ADAL" clId="{ED922D11-D1D9-744C-BC5C-9321AE231C82}" dt="2021-12-07T23:07:52.067" v="647" actId="1076"/>
          <ac:picMkLst>
            <pc:docMk/>
            <pc:sldMk cId="1770648481" sldId="286"/>
            <ac:picMk id="8" creationId="{A8381A19-E8B8-C147-8060-E7DAF9790678}"/>
          </ac:picMkLst>
        </pc:picChg>
        <pc:picChg chg="add mod">
          <ac:chgData name="Bruno Henrique de Borba" userId="6474c824-8fd4-41b7-9062-3c8b9549a1fe" providerId="ADAL" clId="{ED922D11-D1D9-744C-BC5C-9321AE231C82}" dt="2021-12-07T23:07:54.677" v="648" actId="1076"/>
          <ac:picMkLst>
            <pc:docMk/>
            <pc:sldMk cId="1770648481" sldId="286"/>
            <ac:picMk id="9" creationId="{6A54705B-8627-3240-8625-362EEA438B95}"/>
          </ac:picMkLst>
        </pc:picChg>
      </pc:sldChg>
      <pc:sldChg chg="del">
        <pc:chgData name="Bruno Henrique de Borba" userId="6474c824-8fd4-41b7-9062-3c8b9549a1fe" providerId="ADAL" clId="{ED922D11-D1D9-744C-BC5C-9321AE231C82}" dt="2021-12-09T01:03:37.637" v="6625" actId="2696"/>
        <pc:sldMkLst>
          <pc:docMk/>
          <pc:sldMk cId="2757785703" sldId="287"/>
        </pc:sldMkLst>
      </pc:sldChg>
      <pc:sldChg chg="del">
        <pc:chgData name="Bruno Henrique de Borba" userId="6474c824-8fd4-41b7-9062-3c8b9549a1fe" providerId="ADAL" clId="{ED922D11-D1D9-744C-BC5C-9321AE231C82}" dt="2021-12-07T23:15:06.020" v="660" actId="2696"/>
        <pc:sldMkLst>
          <pc:docMk/>
          <pc:sldMk cId="2901637590" sldId="288"/>
        </pc:sldMkLst>
      </pc:sldChg>
      <pc:sldChg chg="add ord">
        <pc:chgData name="Bruno Henrique de Borba" userId="6474c824-8fd4-41b7-9062-3c8b9549a1fe" providerId="ADAL" clId="{ED922D11-D1D9-744C-BC5C-9321AE231C82}" dt="2021-12-07T23:15:02.767" v="659" actId="20578"/>
        <pc:sldMkLst>
          <pc:docMk/>
          <pc:sldMk cId="2117543420" sldId="289"/>
        </pc:sldMkLst>
      </pc:sldChg>
      <pc:sldChg chg="addSp delSp modSp add mod ord">
        <pc:chgData name="Bruno Henrique de Borba" userId="6474c824-8fd4-41b7-9062-3c8b9549a1fe" providerId="ADAL" clId="{ED922D11-D1D9-744C-BC5C-9321AE231C82}" dt="2021-12-09T01:41:36.333" v="7298" actId="20577"/>
        <pc:sldMkLst>
          <pc:docMk/>
          <pc:sldMk cId="1323361489" sldId="290"/>
        </pc:sldMkLst>
        <pc:spChg chg="mod">
          <ac:chgData name="Bruno Henrique de Borba" userId="6474c824-8fd4-41b7-9062-3c8b9549a1fe" providerId="ADAL" clId="{ED922D11-D1D9-744C-BC5C-9321AE231C82}" dt="2021-12-09T01:41:36.333" v="7298" actId="20577"/>
          <ac:spMkLst>
            <pc:docMk/>
            <pc:sldMk cId="1323361489" sldId="290"/>
            <ac:spMk id="2" creationId="{CD38A0FA-C780-42E0-8795-CA1825163DF4}"/>
          </ac:spMkLst>
        </pc:spChg>
        <pc:spChg chg="add del mod">
          <ac:chgData name="Bruno Henrique de Borba" userId="6474c824-8fd4-41b7-9062-3c8b9549a1fe" providerId="ADAL" clId="{ED922D11-D1D9-744C-BC5C-9321AE231C82}" dt="2021-12-07T23:23:33.752" v="1034" actId="767"/>
          <ac:spMkLst>
            <pc:docMk/>
            <pc:sldMk cId="1323361489" sldId="290"/>
            <ac:spMk id="3" creationId="{C1A4AEC6-5463-0C4D-9B35-ABC050309718}"/>
          </ac:spMkLst>
        </pc:spChg>
        <pc:spChg chg="mod">
          <ac:chgData name="Bruno Henrique de Borba" userId="6474c824-8fd4-41b7-9062-3c8b9549a1fe" providerId="ADAL" clId="{ED922D11-D1D9-744C-BC5C-9321AE231C82}" dt="2021-12-07T23:36:49.273" v="1287" actId="20577"/>
          <ac:spMkLst>
            <pc:docMk/>
            <pc:sldMk cId="1323361489" sldId="290"/>
            <ac:spMk id="4" creationId="{23E19B60-A7B8-4C54-BAF1-D661FCCE604B}"/>
          </ac:spMkLst>
        </pc:spChg>
        <pc:spChg chg="add mod">
          <ac:chgData name="Bruno Henrique de Borba" userId="6474c824-8fd4-41b7-9062-3c8b9549a1fe" providerId="ADAL" clId="{ED922D11-D1D9-744C-BC5C-9321AE231C82}" dt="2021-12-07T23:43:50.952" v="1401" actId="1038"/>
          <ac:spMkLst>
            <pc:docMk/>
            <pc:sldMk cId="1323361489" sldId="290"/>
            <ac:spMk id="5" creationId="{6F064216-87BD-C04B-8608-1D05CEC64EC8}"/>
          </ac:spMkLst>
        </pc:spChg>
        <pc:spChg chg="add del mod">
          <ac:chgData name="Bruno Henrique de Borba" userId="6474c824-8fd4-41b7-9062-3c8b9549a1fe" providerId="ADAL" clId="{ED922D11-D1D9-744C-BC5C-9321AE231C82}" dt="2021-12-07T23:36:31.476" v="1282"/>
          <ac:spMkLst>
            <pc:docMk/>
            <pc:sldMk cId="1323361489" sldId="290"/>
            <ac:spMk id="6" creationId="{F73E2DA8-5ECF-5E49-B727-E2298807715C}"/>
          </ac:spMkLst>
        </pc:spChg>
        <pc:spChg chg="add mod">
          <ac:chgData name="Bruno Henrique de Borba" userId="6474c824-8fd4-41b7-9062-3c8b9549a1fe" providerId="ADAL" clId="{ED922D11-D1D9-744C-BC5C-9321AE231C82}" dt="2021-12-07T23:43:50.952" v="1401" actId="1038"/>
          <ac:spMkLst>
            <pc:docMk/>
            <pc:sldMk cId="1323361489" sldId="290"/>
            <ac:spMk id="7" creationId="{3B82F145-A242-794C-BD50-0E9BEBF6DB20}"/>
          </ac:spMkLst>
        </pc:spChg>
        <pc:spChg chg="add mod">
          <ac:chgData name="Bruno Henrique de Borba" userId="6474c824-8fd4-41b7-9062-3c8b9549a1fe" providerId="ADAL" clId="{ED922D11-D1D9-744C-BC5C-9321AE231C82}" dt="2021-12-07T23:30:10.096" v="1178" actId="20577"/>
          <ac:spMkLst>
            <pc:docMk/>
            <pc:sldMk cId="1323361489" sldId="290"/>
            <ac:spMk id="9" creationId="{B57F7004-5287-7D41-98AE-EAF1350BF4A6}"/>
          </ac:spMkLst>
        </pc:spChg>
        <pc:spChg chg="mod">
          <ac:chgData name="Bruno Henrique de Borba" userId="6474c824-8fd4-41b7-9062-3c8b9549a1fe" providerId="ADAL" clId="{ED922D11-D1D9-744C-BC5C-9321AE231C82}" dt="2021-12-07T23:37:38.316" v="1296" actId="1076"/>
          <ac:spMkLst>
            <pc:docMk/>
            <pc:sldMk cId="1323361489" sldId="290"/>
            <ac:spMk id="11" creationId="{C1F7A2E6-BB28-414F-9F91-BC9FFC6A8952}"/>
          </ac:spMkLst>
        </pc:spChg>
        <pc:spChg chg="add mod">
          <ac:chgData name="Bruno Henrique de Borba" userId="6474c824-8fd4-41b7-9062-3c8b9549a1fe" providerId="ADAL" clId="{ED922D11-D1D9-744C-BC5C-9321AE231C82}" dt="2021-12-07T23:43:50.952" v="1401" actId="1038"/>
          <ac:spMkLst>
            <pc:docMk/>
            <pc:sldMk cId="1323361489" sldId="290"/>
            <ac:spMk id="13" creationId="{91A39F6D-A4B5-7E48-ABA4-1C73BF5964AE}"/>
          </ac:spMkLst>
        </pc:spChg>
        <pc:spChg chg="add mod">
          <ac:chgData name="Bruno Henrique de Borba" userId="6474c824-8fd4-41b7-9062-3c8b9549a1fe" providerId="ADAL" clId="{ED922D11-D1D9-744C-BC5C-9321AE231C82}" dt="2021-12-07T23:45:13.977" v="1427" actId="20577"/>
          <ac:spMkLst>
            <pc:docMk/>
            <pc:sldMk cId="1323361489" sldId="290"/>
            <ac:spMk id="16" creationId="{B06DB69F-515B-2A46-B7D8-0E2B069911B7}"/>
          </ac:spMkLst>
        </pc:spChg>
        <pc:spChg chg="add mod">
          <ac:chgData name="Bruno Henrique de Borba" userId="6474c824-8fd4-41b7-9062-3c8b9549a1fe" providerId="ADAL" clId="{ED922D11-D1D9-744C-BC5C-9321AE231C82}" dt="2021-12-07T23:43:50.952" v="1401" actId="1038"/>
          <ac:spMkLst>
            <pc:docMk/>
            <pc:sldMk cId="1323361489" sldId="290"/>
            <ac:spMk id="18" creationId="{2AAAE0FF-F2F5-C64E-985A-CD6109D949A7}"/>
          </ac:spMkLst>
        </pc:spChg>
        <pc:graphicFrameChg chg="del">
          <ac:chgData name="Bruno Henrique de Borba" userId="6474c824-8fd4-41b7-9062-3c8b9549a1fe" providerId="ADAL" clId="{ED922D11-D1D9-744C-BC5C-9321AE231C82}" dt="2021-12-07T23:20:49.891" v="1009" actId="478"/>
          <ac:graphicFrameMkLst>
            <pc:docMk/>
            <pc:sldMk cId="1323361489" sldId="290"/>
            <ac:graphicFrameMk id="10" creationId="{923A29D2-A4BD-4F5D-B845-208C9E8DEEDF}"/>
          </ac:graphicFrameMkLst>
        </pc:graphicFrameChg>
        <pc:picChg chg="del">
          <ac:chgData name="Bruno Henrique de Borba" userId="6474c824-8fd4-41b7-9062-3c8b9549a1fe" providerId="ADAL" clId="{ED922D11-D1D9-744C-BC5C-9321AE231C82}" dt="2021-12-07T23:23:13.416" v="1018" actId="478"/>
          <ac:picMkLst>
            <pc:docMk/>
            <pc:sldMk cId="1323361489" sldId="290"/>
            <ac:picMk id="12" creationId="{1699FAD4-E6FF-4AB1-A29D-F2615DC54118}"/>
          </ac:picMkLst>
        </pc:picChg>
        <pc:picChg chg="add mod">
          <ac:chgData name="Bruno Henrique de Borba" userId="6474c824-8fd4-41b7-9062-3c8b9549a1fe" providerId="ADAL" clId="{ED922D11-D1D9-744C-BC5C-9321AE231C82}" dt="2021-12-07T23:43:50.952" v="1401" actId="1038"/>
          <ac:picMkLst>
            <pc:docMk/>
            <pc:sldMk cId="1323361489" sldId="290"/>
            <ac:picMk id="1026" creationId="{50AA4BD2-9D70-334A-B778-14474A50EFB1}"/>
          </ac:picMkLst>
        </pc:picChg>
        <pc:picChg chg="add mod">
          <ac:chgData name="Bruno Henrique de Borba" userId="6474c824-8fd4-41b7-9062-3c8b9549a1fe" providerId="ADAL" clId="{ED922D11-D1D9-744C-BC5C-9321AE231C82}" dt="2021-12-07T23:43:50.952" v="1401" actId="1038"/>
          <ac:picMkLst>
            <pc:docMk/>
            <pc:sldMk cId="1323361489" sldId="290"/>
            <ac:picMk id="1028" creationId="{6F0E73DC-0793-9D4F-B1BF-35C99C1799C7}"/>
          </ac:picMkLst>
        </pc:picChg>
        <pc:picChg chg="add mod">
          <ac:chgData name="Bruno Henrique de Borba" userId="6474c824-8fd4-41b7-9062-3c8b9549a1fe" providerId="ADAL" clId="{ED922D11-D1D9-744C-BC5C-9321AE231C82}" dt="2021-12-07T23:43:50.952" v="1401" actId="1038"/>
          <ac:picMkLst>
            <pc:docMk/>
            <pc:sldMk cId="1323361489" sldId="290"/>
            <ac:picMk id="1030" creationId="{10DC8084-004C-BA4E-B720-4687088320FC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09T01:41:32.767" v="7294" actId="20577"/>
        <pc:sldMkLst>
          <pc:docMk/>
          <pc:sldMk cId="1068634927" sldId="291"/>
        </pc:sldMkLst>
        <pc:spChg chg="mod">
          <ac:chgData name="Bruno Henrique de Borba" userId="6474c824-8fd4-41b7-9062-3c8b9549a1fe" providerId="ADAL" clId="{ED922D11-D1D9-744C-BC5C-9321AE231C82}" dt="2021-12-09T01:41:32.767" v="7294" actId="20577"/>
          <ac:spMkLst>
            <pc:docMk/>
            <pc:sldMk cId="1068634927" sldId="291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7T23:47:08.332" v="1432" actId="20577"/>
          <ac:spMkLst>
            <pc:docMk/>
            <pc:sldMk cId="1068634927" sldId="291"/>
            <ac:spMk id="4" creationId="{23E19B60-A7B8-4C54-BAF1-D661FCCE604B}"/>
          </ac:spMkLst>
        </pc:spChg>
        <pc:spChg chg="del">
          <ac:chgData name="Bruno Henrique de Borba" userId="6474c824-8fd4-41b7-9062-3c8b9549a1fe" providerId="ADAL" clId="{ED922D11-D1D9-744C-BC5C-9321AE231C82}" dt="2021-12-07T23:49:02.612" v="1525" actId="478"/>
          <ac:spMkLst>
            <pc:docMk/>
            <pc:sldMk cId="1068634927" sldId="291"/>
            <ac:spMk id="5" creationId="{6F064216-87BD-C04B-8608-1D05CEC64EC8}"/>
          </ac:spMkLst>
        </pc:spChg>
        <pc:spChg chg="del">
          <ac:chgData name="Bruno Henrique de Borba" userId="6474c824-8fd4-41b7-9062-3c8b9549a1fe" providerId="ADAL" clId="{ED922D11-D1D9-744C-BC5C-9321AE231C82}" dt="2021-12-07T23:49:04.937" v="1528" actId="478"/>
          <ac:spMkLst>
            <pc:docMk/>
            <pc:sldMk cId="1068634927" sldId="291"/>
            <ac:spMk id="7" creationId="{3B82F145-A242-794C-BD50-0E9BEBF6DB20}"/>
          </ac:spMkLst>
        </pc:spChg>
        <pc:spChg chg="mod">
          <ac:chgData name="Bruno Henrique de Borba" userId="6474c824-8fd4-41b7-9062-3c8b9549a1fe" providerId="ADAL" clId="{ED922D11-D1D9-744C-BC5C-9321AE231C82}" dt="2021-12-07T23:48:59.155" v="1523" actId="20577"/>
          <ac:spMkLst>
            <pc:docMk/>
            <pc:sldMk cId="1068634927" sldId="291"/>
            <ac:spMk id="9" creationId="{B57F7004-5287-7D41-98AE-EAF1350BF4A6}"/>
          </ac:spMkLst>
        </pc:spChg>
        <pc:spChg chg="mod">
          <ac:chgData name="Bruno Henrique de Borba" userId="6474c824-8fd4-41b7-9062-3c8b9549a1fe" providerId="ADAL" clId="{ED922D11-D1D9-744C-BC5C-9321AE231C82}" dt="2021-12-07T23:48:14.764" v="1449" actId="1076"/>
          <ac:spMkLst>
            <pc:docMk/>
            <pc:sldMk cId="1068634927" sldId="291"/>
            <ac:spMk id="11" creationId="{C1F7A2E6-BB28-414F-9F91-BC9FFC6A8952}"/>
          </ac:spMkLst>
        </pc:spChg>
        <pc:spChg chg="del">
          <ac:chgData name="Bruno Henrique de Borba" userId="6474c824-8fd4-41b7-9062-3c8b9549a1fe" providerId="ADAL" clId="{ED922D11-D1D9-744C-BC5C-9321AE231C82}" dt="2021-12-07T23:49:04.597" v="1527" actId="478"/>
          <ac:spMkLst>
            <pc:docMk/>
            <pc:sldMk cId="1068634927" sldId="291"/>
            <ac:spMk id="13" creationId="{91A39F6D-A4B5-7E48-ABA4-1C73BF5964AE}"/>
          </ac:spMkLst>
        </pc:spChg>
        <pc:spChg chg="del">
          <ac:chgData name="Bruno Henrique de Borba" userId="6474c824-8fd4-41b7-9062-3c8b9549a1fe" providerId="ADAL" clId="{ED922D11-D1D9-744C-BC5C-9321AE231C82}" dt="2021-12-07T23:49:09.085" v="1532" actId="478"/>
          <ac:spMkLst>
            <pc:docMk/>
            <pc:sldMk cId="1068634927" sldId="291"/>
            <ac:spMk id="16" creationId="{B06DB69F-515B-2A46-B7D8-0E2B069911B7}"/>
          </ac:spMkLst>
        </pc:spChg>
        <pc:spChg chg="del mod">
          <ac:chgData name="Bruno Henrique de Borba" userId="6474c824-8fd4-41b7-9062-3c8b9549a1fe" providerId="ADAL" clId="{ED922D11-D1D9-744C-BC5C-9321AE231C82}" dt="2021-12-07T23:49:07.957" v="1531" actId="478"/>
          <ac:spMkLst>
            <pc:docMk/>
            <pc:sldMk cId="1068634927" sldId="291"/>
            <ac:spMk id="18" creationId="{2AAAE0FF-F2F5-C64E-985A-CD6109D949A7}"/>
          </ac:spMkLst>
        </pc:spChg>
        <pc:picChg chg="del">
          <ac:chgData name="Bruno Henrique de Borba" userId="6474c824-8fd4-41b7-9062-3c8b9549a1fe" providerId="ADAL" clId="{ED922D11-D1D9-744C-BC5C-9321AE231C82}" dt="2021-12-07T23:49:01.515" v="1524" actId="478"/>
          <ac:picMkLst>
            <pc:docMk/>
            <pc:sldMk cId="1068634927" sldId="291"/>
            <ac:picMk id="1026" creationId="{50AA4BD2-9D70-334A-B778-14474A50EFB1}"/>
          </ac:picMkLst>
        </pc:picChg>
        <pc:picChg chg="del">
          <ac:chgData name="Bruno Henrique de Borba" userId="6474c824-8fd4-41b7-9062-3c8b9549a1fe" providerId="ADAL" clId="{ED922D11-D1D9-744C-BC5C-9321AE231C82}" dt="2021-12-07T23:49:03.003" v="1526" actId="478"/>
          <ac:picMkLst>
            <pc:docMk/>
            <pc:sldMk cId="1068634927" sldId="291"/>
            <ac:picMk id="1028" creationId="{6F0E73DC-0793-9D4F-B1BF-35C99C1799C7}"/>
          </ac:picMkLst>
        </pc:picChg>
        <pc:picChg chg="del">
          <ac:chgData name="Bruno Henrique de Borba" userId="6474c824-8fd4-41b7-9062-3c8b9549a1fe" providerId="ADAL" clId="{ED922D11-D1D9-744C-BC5C-9321AE231C82}" dt="2021-12-07T23:49:05.697" v="1529" actId="478"/>
          <ac:picMkLst>
            <pc:docMk/>
            <pc:sldMk cId="1068634927" sldId="291"/>
            <ac:picMk id="1030" creationId="{10DC8084-004C-BA4E-B720-4687088320FC}"/>
          </ac:picMkLst>
        </pc:picChg>
        <pc:picChg chg="add mod">
          <ac:chgData name="Bruno Henrique de Borba" userId="6474c824-8fd4-41b7-9062-3c8b9549a1fe" providerId="ADAL" clId="{ED922D11-D1D9-744C-BC5C-9321AE231C82}" dt="2021-12-08T21:18:59.597" v="1753" actId="1076"/>
          <ac:picMkLst>
            <pc:docMk/>
            <pc:sldMk cId="1068634927" sldId="291"/>
            <ac:picMk id="3074" creationId="{E97D1DEF-72C5-6C47-B976-9069A26A9287}"/>
          </ac:picMkLst>
        </pc:picChg>
        <pc:picChg chg="add mod">
          <ac:chgData name="Bruno Henrique de Borba" userId="6474c824-8fd4-41b7-9062-3c8b9549a1fe" providerId="ADAL" clId="{ED922D11-D1D9-744C-BC5C-9321AE231C82}" dt="2021-12-07T23:53:38.506" v="1548" actId="1076"/>
          <ac:picMkLst>
            <pc:docMk/>
            <pc:sldMk cId="1068634927" sldId="291"/>
            <ac:picMk id="3076" creationId="{B34E2EFF-C854-2F46-A244-11E80F8DC484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09T01:41:30.191" v="7292" actId="20577"/>
        <pc:sldMkLst>
          <pc:docMk/>
          <pc:sldMk cId="860719479" sldId="292"/>
        </pc:sldMkLst>
        <pc:spChg chg="mod">
          <ac:chgData name="Bruno Henrique de Borba" userId="6474c824-8fd4-41b7-9062-3c8b9549a1fe" providerId="ADAL" clId="{ED922D11-D1D9-744C-BC5C-9321AE231C82}" dt="2021-12-09T01:41:30.191" v="7292" actId="20577"/>
          <ac:spMkLst>
            <pc:docMk/>
            <pc:sldMk cId="860719479" sldId="292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8T21:17:05.335" v="1716" actId="20577"/>
          <ac:spMkLst>
            <pc:docMk/>
            <pc:sldMk cId="860719479" sldId="292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8T21:09:41.330" v="1685" actId="20577"/>
          <ac:spMkLst>
            <pc:docMk/>
            <pc:sldMk cId="860719479" sldId="292"/>
            <ac:spMk id="9" creationId="{B57F7004-5287-7D41-98AE-EAF1350BF4A6}"/>
          </ac:spMkLst>
        </pc:spChg>
        <pc:spChg chg="mod">
          <ac:chgData name="Bruno Henrique de Borba" userId="6474c824-8fd4-41b7-9062-3c8b9549a1fe" providerId="ADAL" clId="{ED922D11-D1D9-744C-BC5C-9321AE231C82}" dt="2021-12-07T23:58:49.692" v="1569" actId="1076"/>
          <ac:spMkLst>
            <pc:docMk/>
            <pc:sldMk cId="860719479" sldId="292"/>
            <ac:spMk id="11" creationId="{C1F7A2E6-BB28-414F-9F91-BC9FFC6A8952}"/>
          </ac:spMkLst>
        </pc:spChg>
        <pc:picChg chg="add mod">
          <ac:chgData name="Bruno Henrique de Borba" userId="6474c824-8fd4-41b7-9062-3c8b9549a1fe" providerId="ADAL" clId="{ED922D11-D1D9-744C-BC5C-9321AE231C82}" dt="2021-12-08T21:15:33.084" v="1710" actId="1076"/>
          <ac:picMkLst>
            <pc:docMk/>
            <pc:sldMk cId="860719479" sldId="292"/>
            <ac:picMk id="1026" creationId="{204D9D44-CDEC-A34E-B894-DB5A99400927}"/>
          </ac:picMkLst>
        </pc:picChg>
        <pc:picChg chg="add mod">
          <ac:chgData name="Bruno Henrique de Borba" userId="6474c824-8fd4-41b7-9062-3c8b9549a1fe" providerId="ADAL" clId="{ED922D11-D1D9-744C-BC5C-9321AE231C82}" dt="2021-12-08T21:15:50.320" v="1714" actId="1076"/>
          <ac:picMkLst>
            <pc:docMk/>
            <pc:sldMk cId="860719479" sldId="292"/>
            <ac:picMk id="1028" creationId="{934A09A2-F57E-034D-9BED-CEF19B452173}"/>
          </ac:picMkLst>
        </pc:picChg>
        <pc:picChg chg="del">
          <ac:chgData name="Bruno Henrique de Borba" userId="6474c824-8fd4-41b7-9062-3c8b9549a1fe" providerId="ADAL" clId="{ED922D11-D1D9-744C-BC5C-9321AE231C82}" dt="2021-12-08T00:28:22.858" v="1665" actId="478"/>
          <ac:picMkLst>
            <pc:docMk/>
            <pc:sldMk cId="860719479" sldId="292"/>
            <ac:picMk id="3074" creationId="{E97D1DEF-72C5-6C47-B976-9069A26A9287}"/>
          </ac:picMkLst>
        </pc:picChg>
        <pc:picChg chg="del">
          <ac:chgData name="Bruno Henrique de Borba" userId="6474c824-8fd4-41b7-9062-3c8b9549a1fe" providerId="ADAL" clId="{ED922D11-D1D9-744C-BC5C-9321AE231C82}" dt="2021-12-08T00:28:22.553" v="1664" actId="478"/>
          <ac:picMkLst>
            <pc:docMk/>
            <pc:sldMk cId="860719479" sldId="292"/>
            <ac:picMk id="3076" creationId="{B34E2EFF-C854-2F46-A244-11E80F8DC484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13T16:43:35.320" v="7345" actId="20577"/>
        <pc:sldMkLst>
          <pc:docMk/>
          <pc:sldMk cId="1270427441" sldId="293"/>
        </pc:sldMkLst>
        <pc:spChg chg="mod">
          <ac:chgData name="Bruno Henrique de Borba" userId="6474c824-8fd4-41b7-9062-3c8b9549a1fe" providerId="ADAL" clId="{ED922D11-D1D9-744C-BC5C-9321AE231C82}" dt="2021-12-09T01:41:27.091" v="7290" actId="20577"/>
          <ac:spMkLst>
            <pc:docMk/>
            <pc:sldMk cId="1270427441" sldId="293"/>
            <ac:spMk id="2" creationId="{CD38A0FA-C780-42E0-8795-CA1825163DF4}"/>
          </ac:spMkLst>
        </pc:spChg>
        <pc:spChg chg="add del mod">
          <ac:chgData name="Bruno Henrique de Borba" userId="6474c824-8fd4-41b7-9062-3c8b9549a1fe" providerId="ADAL" clId="{ED922D11-D1D9-744C-BC5C-9321AE231C82}" dt="2021-12-08T22:30:39.028" v="2109"/>
          <ac:spMkLst>
            <pc:docMk/>
            <pc:sldMk cId="1270427441" sldId="293"/>
            <ac:spMk id="3" creationId="{37D27208-BEFE-D741-A554-8344A53964A9}"/>
          </ac:spMkLst>
        </pc:spChg>
        <pc:spChg chg="mod">
          <ac:chgData name="Bruno Henrique de Borba" userId="6474c824-8fd4-41b7-9062-3c8b9549a1fe" providerId="ADAL" clId="{ED922D11-D1D9-744C-BC5C-9321AE231C82}" dt="2021-12-08T22:30:36.186" v="2103" actId="20577"/>
          <ac:spMkLst>
            <pc:docMk/>
            <pc:sldMk cId="1270427441" sldId="293"/>
            <ac:spMk id="4" creationId="{23E19B60-A7B8-4C54-BAF1-D661FCCE604B}"/>
          </ac:spMkLst>
        </pc:spChg>
        <pc:spChg chg="add del mod">
          <ac:chgData name="Bruno Henrique de Borba" userId="6474c824-8fd4-41b7-9062-3c8b9549a1fe" providerId="ADAL" clId="{ED922D11-D1D9-744C-BC5C-9321AE231C82}" dt="2021-12-08T22:30:38.106" v="2105"/>
          <ac:spMkLst>
            <pc:docMk/>
            <pc:sldMk cId="1270427441" sldId="293"/>
            <ac:spMk id="5" creationId="{C9B721B6-1860-614F-962F-62BD4D20FD54}"/>
          </ac:spMkLst>
        </pc:spChg>
        <pc:spChg chg="add del mod">
          <ac:chgData name="Bruno Henrique de Borba" userId="6474c824-8fd4-41b7-9062-3c8b9549a1fe" providerId="ADAL" clId="{ED922D11-D1D9-744C-BC5C-9321AE231C82}" dt="2021-12-08T22:30:38.107" v="2107"/>
          <ac:spMkLst>
            <pc:docMk/>
            <pc:sldMk cId="1270427441" sldId="293"/>
            <ac:spMk id="6" creationId="{0283FC28-ADCA-4D4A-8835-BBAC82BF1AEA}"/>
          </ac:spMkLst>
        </pc:spChg>
        <pc:spChg chg="mod">
          <ac:chgData name="Bruno Henrique de Borba" userId="6474c824-8fd4-41b7-9062-3c8b9549a1fe" providerId="ADAL" clId="{ED922D11-D1D9-744C-BC5C-9321AE231C82}" dt="2021-12-13T16:43:35.320" v="7345" actId="20577"/>
          <ac:spMkLst>
            <pc:docMk/>
            <pc:sldMk cId="1270427441" sldId="293"/>
            <ac:spMk id="9" creationId="{B57F7004-5287-7D41-98AE-EAF1350BF4A6}"/>
          </ac:spMkLst>
        </pc:spChg>
        <pc:spChg chg="mod">
          <ac:chgData name="Bruno Henrique de Borba" userId="6474c824-8fd4-41b7-9062-3c8b9549a1fe" providerId="ADAL" clId="{ED922D11-D1D9-744C-BC5C-9321AE231C82}" dt="2021-12-08T21:23:43.604" v="1789" actId="14100"/>
          <ac:spMkLst>
            <pc:docMk/>
            <pc:sldMk cId="1270427441" sldId="293"/>
            <ac:spMk id="11" creationId="{C1F7A2E6-BB28-414F-9F91-BC9FFC6A8952}"/>
          </ac:spMkLst>
        </pc:spChg>
        <pc:picChg chg="del mod">
          <ac:chgData name="Bruno Henrique de Borba" userId="6474c824-8fd4-41b7-9062-3c8b9549a1fe" providerId="ADAL" clId="{ED922D11-D1D9-744C-BC5C-9321AE231C82}" dt="2021-12-08T21:24:50.373" v="1886" actId="478"/>
          <ac:picMkLst>
            <pc:docMk/>
            <pc:sldMk cId="1270427441" sldId="293"/>
            <ac:picMk id="1026" creationId="{204D9D44-CDEC-A34E-B894-DB5A99400927}"/>
          </ac:picMkLst>
        </pc:picChg>
        <pc:picChg chg="del mod">
          <ac:chgData name="Bruno Henrique de Borba" userId="6474c824-8fd4-41b7-9062-3c8b9549a1fe" providerId="ADAL" clId="{ED922D11-D1D9-744C-BC5C-9321AE231C82}" dt="2021-12-08T21:24:19.666" v="1856" actId="478"/>
          <ac:picMkLst>
            <pc:docMk/>
            <pc:sldMk cId="1270427441" sldId="293"/>
            <ac:picMk id="1028" creationId="{934A09A2-F57E-034D-9BED-CEF19B452173}"/>
          </ac:picMkLst>
        </pc:picChg>
        <pc:picChg chg="add mod">
          <ac:chgData name="Bruno Henrique de Borba" userId="6474c824-8fd4-41b7-9062-3c8b9549a1fe" providerId="ADAL" clId="{ED922D11-D1D9-744C-BC5C-9321AE231C82}" dt="2021-12-08T22:26:27.452" v="2098" actId="1076"/>
          <ac:picMkLst>
            <pc:docMk/>
            <pc:sldMk cId="1270427441" sldId="293"/>
            <ac:picMk id="3074" creationId="{A196219F-CF89-9C4E-865E-5B486C35D583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08T23:03:37.208" v="2162" actId="20577"/>
        <pc:sldMkLst>
          <pc:docMk/>
          <pc:sldMk cId="1321062145" sldId="294"/>
        </pc:sldMkLst>
        <pc:spChg chg="mod">
          <ac:chgData name="Bruno Henrique de Borba" userId="6474c824-8fd4-41b7-9062-3c8b9549a1fe" providerId="ADAL" clId="{ED922D11-D1D9-744C-BC5C-9321AE231C82}" dt="2021-12-08T23:03:33.133" v="2159" actId="20577"/>
          <ac:spMkLst>
            <pc:docMk/>
            <pc:sldMk cId="1321062145" sldId="294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8T23:03:37.208" v="2162" actId="20577"/>
          <ac:spMkLst>
            <pc:docMk/>
            <pc:sldMk cId="1321062145" sldId="294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8T23:02:11.466" v="2144" actId="1076"/>
          <ac:spMkLst>
            <pc:docMk/>
            <pc:sldMk cId="1321062145" sldId="294"/>
            <ac:spMk id="11" creationId="{C1F7A2E6-BB28-414F-9F91-BC9FFC6A8952}"/>
          </ac:spMkLst>
        </pc:spChg>
        <pc:graphicFrameChg chg="del mod">
          <ac:chgData name="Bruno Henrique de Borba" userId="6474c824-8fd4-41b7-9062-3c8b9549a1fe" providerId="ADAL" clId="{ED922D11-D1D9-744C-BC5C-9321AE231C82}" dt="2021-12-08T23:02:39.834" v="2152" actId="478"/>
          <ac:graphicFrameMkLst>
            <pc:docMk/>
            <pc:sldMk cId="1321062145" sldId="294"/>
            <ac:graphicFrameMk id="9" creationId="{848ED754-4EE4-C64B-AC38-42AEE9AC8CA7}"/>
          </ac:graphicFrameMkLst>
        </pc:graphicFrameChg>
        <pc:graphicFrameChg chg="add mod modGraphic">
          <ac:chgData name="Bruno Henrique de Borba" userId="6474c824-8fd4-41b7-9062-3c8b9549a1fe" providerId="ADAL" clId="{ED922D11-D1D9-744C-BC5C-9321AE231C82}" dt="2021-12-08T23:02:56.715" v="2157" actId="1076"/>
          <ac:graphicFrameMkLst>
            <pc:docMk/>
            <pc:sldMk cId="1321062145" sldId="294"/>
            <ac:graphicFrameMk id="12" creationId="{4DCAAAF2-FAE2-654D-A8F3-1351A173B1E1}"/>
          </ac:graphicFrameMkLst>
        </pc:graphicFrameChg>
        <pc:picChg chg="add mod">
          <ac:chgData name="Bruno Henrique de Borba" userId="6474c824-8fd4-41b7-9062-3c8b9549a1fe" providerId="ADAL" clId="{ED922D11-D1D9-744C-BC5C-9321AE231C82}" dt="2021-12-08T23:02:20.841" v="2150" actId="1076"/>
          <ac:picMkLst>
            <pc:docMk/>
            <pc:sldMk cId="1321062145" sldId="294"/>
            <ac:picMk id="10" creationId="{EE8E1518-5282-154A-80FB-731685610673}"/>
          </ac:picMkLst>
        </pc:picChg>
        <pc:picChg chg="del">
          <ac:chgData name="Bruno Henrique de Borba" userId="6474c824-8fd4-41b7-9062-3c8b9549a1fe" providerId="ADAL" clId="{ED922D11-D1D9-744C-BC5C-9321AE231C82}" dt="2021-12-08T23:02:14.572" v="2145" actId="478"/>
          <ac:picMkLst>
            <pc:docMk/>
            <pc:sldMk cId="1321062145" sldId="294"/>
            <ac:picMk id="13" creationId="{653FFE32-29BE-F244-9976-96787A3A3B8C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08T23:05:22.049" v="2181" actId="20577"/>
        <pc:sldMkLst>
          <pc:docMk/>
          <pc:sldMk cId="2950677582" sldId="295"/>
        </pc:sldMkLst>
        <pc:spChg chg="mod">
          <ac:chgData name="Bruno Henrique de Borba" userId="6474c824-8fd4-41b7-9062-3c8b9549a1fe" providerId="ADAL" clId="{ED922D11-D1D9-744C-BC5C-9321AE231C82}" dt="2021-12-08T23:03:42.586" v="2165" actId="20577"/>
          <ac:spMkLst>
            <pc:docMk/>
            <pc:sldMk cId="2950677582" sldId="295"/>
            <ac:spMk id="2" creationId="{CD38A0FA-C780-42E0-8795-CA1825163DF4}"/>
          </ac:spMkLst>
        </pc:spChg>
        <pc:spChg chg="mod">
          <ac:chgData name="Bruno Henrique de Borba" userId="6474c824-8fd4-41b7-9062-3c8b9549a1fe" providerId="ADAL" clId="{ED922D11-D1D9-744C-BC5C-9321AE231C82}" dt="2021-12-08T23:05:22.049" v="2181" actId="20577"/>
          <ac:spMkLst>
            <pc:docMk/>
            <pc:sldMk cId="2950677582" sldId="295"/>
            <ac:spMk id="4" creationId="{23E19B60-A7B8-4C54-BAF1-D661FCCE604B}"/>
          </ac:spMkLst>
        </pc:spChg>
        <pc:spChg chg="add del mod">
          <ac:chgData name="Bruno Henrique de Borba" userId="6474c824-8fd4-41b7-9062-3c8b9549a1fe" providerId="ADAL" clId="{ED922D11-D1D9-744C-BC5C-9321AE231C82}" dt="2021-12-08T23:04:05.846" v="2172" actId="478"/>
          <ac:spMkLst>
            <pc:docMk/>
            <pc:sldMk cId="2950677582" sldId="295"/>
            <ac:spMk id="5" creationId="{7AC5AE69-10D2-5B4C-9A2E-1CCD354635FB}"/>
          </ac:spMkLst>
        </pc:spChg>
        <pc:spChg chg="mod">
          <ac:chgData name="Bruno Henrique de Borba" userId="6474c824-8fd4-41b7-9062-3c8b9549a1fe" providerId="ADAL" clId="{ED922D11-D1D9-744C-BC5C-9321AE231C82}" dt="2021-12-08T23:03:50.767" v="2166"/>
          <ac:spMkLst>
            <pc:docMk/>
            <pc:sldMk cId="2950677582" sldId="295"/>
            <ac:spMk id="11" creationId="{C1F7A2E6-BB28-414F-9F91-BC9FFC6A8952}"/>
          </ac:spMkLst>
        </pc:spChg>
        <pc:graphicFrameChg chg="del modGraphic">
          <ac:chgData name="Bruno Henrique de Borba" userId="6474c824-8fd4-41b7-9062-3c8b9549a1fe" providerId="ADAL" clId="{ED922D11-D1D9-744C-BC5C-9321AE231C82}" dt="2021-12-08T23:03:59.132" v="2170" actId="478"/>
          <ac:graphicFrameMkLst>
            <pc:docMk/>
            <pc:sldMk cId="2950677582" sldId="295"/>
            <ac:graphicFrameMk id="12" creationId="{4DCAAAF2-FAE2-654D-A8F3-1351A173B1E1}"/>
          </ac:graphicFrameMkLst>
        </pc:graphicFrameChg>
        <pc:graphicFrameChg chg="add mod modGraphic">
          <ac:chgData name="Bruno Henrique de Borba" userId="6474c824-8fd4-41b7-9062-3c8b9549a1fe" providerId="ADAL" clId="{ED922D11-D1D9-744C-BC5C-9321AE231C82}" dt="2021-12-08T23:04:21.018" v="2174" actId="1076"/>
          <ac:graphicFrameMkLst>
            <pc:docMk/>
            <pc:sldMk cId="2950677582" sldId="295"/>
            <ac:graphicFrameMk id="13" creationId="{25E2DA51-13BE-1C4C-8C91-221894EF150D}"/>
          </ac:graphicFrameMkLst>
        </pc:graphicFrameChg>
        <pc:picChg chg="del">
          <ac:chgData name="Bruno Henrique de Borba" userId="6474c824-8fd4-41b7-9062-3c8b9549a1fe" providerId="ADAL" clId="{ED922D11-D1D9-744C-BC5C-9321AE231C82}" dt="2021-12-08T23:03:58.267" v="2169" actId="478"/>
          <ac:picMkLst>
            <pc:docMk/>
            <pc:sldMk cId="2950677582" sldId="295"/>
            <ac:picMk id="10" creationId="{EE8E1518-5282-154A-80FB-731685610673}"/>
          </ac:picMkLst>
        </pc:picChg>
        <pc:picChg chg="add mod">
          <ac:chgData name="Bruno Henrique de Borba" userId="6474c824-8fd4-41b7-9062-3c8b9549a1fe" providerId="ADAL" clId="{ED922D11-D1D9-744C-BC5C-9321AE231C82}" dt="2021-12-08T23:04:35.807" v="2179" actId="1076"/>
          <ac:picMkLst>
            <pc:docMk/>
            <pc:sldMk cId="2950677582" sldId="295"/>
            <ac:picMk id="14" creationId="{B3715E9F-3836-E747-A857-4C7374FDFFE8}"/>
          </ac:picMkLst>
        </pc:picChg>
      </pc:sldChg>
      <pc:sldChg chg="add del">
        <pc:chgData name="Bruno Henrique de Borba" userId="6474c824-8fd4-41b7-9062-3c8b9549a1fe" providerId="ADAL" clId="{ED922D11-D1D9-744C-BC5C-9321AE231C82}" dt="2021-12-08T23:46:39.986" v="2531" actId="2696"/>
        <pc:sldMkLst>
          <pc:docMk/>
          <pc:sldMk cId="1284620167" sldId="296"/>
        </pc:sldMkLst>
      </pc:sldChg>
      <pc:sldChg chg="addSp delSp modSp add mod">
        <pc:chgData name="Bruno Henrique de Borba" userId="6474c824-8fd4-41b7-9062-3c8b9549a1fe" providerId="ADAL" clId="{ED922D11-D1D9-744C-BC5C-9321AE231C82}" dt="2021-12-09T00:39:38.734" v="5218" actId="20577"/>
        <pc:sldMkLst>
          <pc:docMk/>
          <pc:sldMk cId="544293324" sldId="297"/>
        </pc:sldMkLst>
        <pc:spChg chg="mod">
          <ac:chgData name="Bruno Henrique de Borba" userId="6474c824-8fd4-41b7-9062-3c8b9549a1fe" providerId="ADAL" clId="{ED922D11-D1D9-744C-BC5C-9321AE231C82}" dt="2021-12-08T23:43:56.554" v="2497" actId="20577"/>
          <ac:spMkLst>
            <pc:docMk/>
            <pc:sldMk cId="544293324" sldId="297"/>
            <ac:spMk id="4" creationId="{23E19B60-A7B8-4C54-BAF1-D661FCCE604B}"/>
          </ac:spMkLst>
        </pc:spChg>
        <pc:spChg chg="mod">
          <ac:chgData name="Bruno Henrique de Borba" userId="6474c824-8fd4-41b7-9062-3c8b9549a1fe" providerId="ADAL" clId="{ED922D11-D1D9-744C-BC5C-9321AE231C82}" dt="2021-12-08T23:38:48.069" v="2466" actId="1076"/>
          <ac:spMkLst>
            <pc:docMk/>
            <pc:sldMk cId="544293324" sldId="297"/>
            <ac:spMk id="9" creationId="{F34108AC-C5C6-4AB0-B905-D69AF8116BEE}"/>
          </ac:spMkLst>
        </pc:spChg>
        <pc:spChg chg="mod">
          <ac:chgData name="Bruno Henrique de Borba" userId="6474c824-8fd4-41b7-9062-3c8b9549a1fe" providerId="ADAL" clId="{ED922D11-D1D9-744C-BC5C-9321AE231C82}" dt="2021-12-09T00:39:38.734" v="5218" actId="20577"/>
          <ac:spMkLst>
            <pc:docMk/>
            <pc:sldMk cId="544293324" sldId="297"/>
            <ac:spMk id="11" creationId="{767EAAB4-5ECA-4EEF-B84D-E778083EDA84}"/>
          </ac:spMkLst>
        </pc:spChg>
        <pc:spChg chg="mod">
          <ac:chgData name="Bruno Henrique de Borba" userId="6474c824-8fd4-41b7-9062-3c8b9549a1fe" providerId="ADAL" clId="{ED922D11-D1D9-744C-BC5C-9321AE231C82}" dt="2021-12-08T23:38:48.069" v="2466" actId="1076"/>
          <ac:spMkLst>
            <pc:docMk/>
            <pc:sldMk cId="544293324" sldId="297"/>
            <ac:spMk id="14" creationId="{D766723A-AD0B-4A34-8B28-1447D1E4CBD4}"/>
          </ac:spMkLst>
        </pc:spChg>
        <pc:spChg chg="del mod">
          <ac:chgData name="Bruno Henrique de Borba" userId="6474c824-8fd4-41b7-9062-3c8b9549a1fe" providerId="ADAL" clId="{ED922D11-D1D9-744C-BC5C-9321AE231C82}" dt="2021-12-08T23:28:45.208" v="2385" actId="478"/>
          <ac:spMkLst>
            <pc:docMk/>
            <pc:sldMk cId="544293324" sldId="297"/>
            <ac:spMk id="21" creationId="{30A44831-34C7-944E-BD52-B41186011763}"/>
          </ac:spMkLst>
        </pc:spChg>
        <pc:spChg chg="del">
          <ac:chgData name="Bruno Henrique de Borba" userId="6474c824-8fd4-41b7-9062-3c8b9549a1fe" providerId="ADAL" clId="{ED922D11-D1D9-744C-BC5C-9321AE231C82}" dt="2021-12-08T23:28:42.911" v="2382" actId="478"/>
          <ac:spMkLst>
            <pc:docMk/>
            <pc:sldMk cId="544293324" sldId="297"/>
            <ac:spMk id="25" creationId="{E7D46DFC-18D0-D848-A8C1-8BA2564DBBD1}"/>
          </ac:spMkLst>
        </pc:spChg>
        <pc:spChg chg="del">
          <ac:chgData name="Bruno Henrique de Borba" userId="6474c824-8fd4-41b7-9062-3c8b9549a1fe" providerId="ADAL" clId="{ED922D11-D1D9-744C-BC5C-9321AE231C82}" dt="2021-12-08T23:28:40.670" v="2380" actId="478"/>
          <ac:spMkLst>
            <pc:docMk/>
            <pc:sldMk cId="544293324" sldId="297"/>
            <ac:spMk id="29" creationId="{621D730E-41E6-734E-8613-E19F6CFF93C9}"/>
          </ac:spMkLst>
        </pc:spChg>
        <pc:graphicFrameChg chg="add mod modGraphic">
          <ac:chgData name="Bruno Henrique de Borba" userId="6474c824-8fd4-41b7-9062-3c8b9549a1fe" providerId="ADAL" clId="{ED922D11-D1D9-744C-BC5C-9321AE231C82}" dt="2021-12-08T23:42:41.497" v="2495" actId="572"/>
          <ac:graphicFrameMkLst>
            <pc:docMk/>
            <pc:sldMk cId="544293324" sldId="297"/>
            <ac:graphicFrameMk id="2" creationId="{F7AB5FAA-91E2-D341-90AB-B3DF09383B1B}"/>
          </ac:graphicFrameMkLst>
        </pc:graphicFrameChg>
        <pc:graphicFrameChg chg="add del">
          <ac:chgData name="Bruno Henrique de Borba" userId="6474c824-8fd4-41b7-9062-3c8b9549a1fe" providerId="ADAL" clId="{ED922D11-D1D9-744C-BC5C-9321AE231C82}" dt="2021-12-08T23:29:56.866" v="2402"/>
          <ac:graphicFrameMkLst>
            <pc:docMk/>
            <pc:sldMk cId="544293324" sldId="297"/>
            <ac:graphicFrameMk id="3" creationId="{82D840EA-1154-1A46-BDD0-0E8C90DFB263}"/>
          </ac:graphicFrameMkLst>
        </pc:graphicFrameChg>
        <pc:graphicFrameChg chg="add mod">
          <ac:chgData name="Bruno Henrique de Borba" userId="6474c824-8fd4-41b7-9062-3c8b9549a1fe" providerId="ADAL" clId="{ED922D11-D1D9-744C-BC5C-9321AE231C82}" dt="2021-12-08T23:41:41.192" v="2489"/>
          <ac:graphicFrameMkLst>
            <pc:docMk/>
            <pc:sldMk cId="544293324" sldId="297"/>
            <ac:graphicFrameMk id="16" creationId="{F2677E9A-7302-1040-A851-E15712A54EAC}"/>
          </ac:graphicFrameMkLst>
        </pc:graphicFrameChg>
        <pc:graphicFrameChg chg="add mod">
          <ac:chgData name="Bruno Henrique de Borba" userId="6474c824-8fd4-41b7-9062-3c8b9549a1fe" providerId="ADAL" clId="{ED922D11-D1D9-744C-BC5C-9321AE231C82}" dt="2021-12-08T23:41:39.047" v="2488"/>
          <ac:graphicFrameMkLst>
            <pc:docMk/>
            <pc:sldMk cId="544293324" sldId="297"/>
            <ac:graphicFrameMk id="17" creationId="{E017CE47-99FA-9946-BBD6-2BA695E0EEAD}"/>
          </ac:graphicFrameMkLst>
        </pc:graphicFrameChg>
        <pc:graphicFrameChg chg="add mod modGraphic">
          <ac:chgData name="Bruno Henrique de Borba" userId="6474c824-8fd4-41b7-9062-3c8b9549a1fe" providerId="ADAL" clId="{ED922D11-D1D9-744C-BC5C-9321AE231C82}" dt="2021-12-08T23:42:16.227" v="2492" actId="2166"/>
          <ac:graphicFrameMkLst>
            <pc:docMk/>
            <pc:sldMk cId="544293324" sldId="297"/>
            <ac:graphicFrameMk id="18" creationId="{540D5191-4A4A-B14F-81E2-7865992B7EB1}"/>
          </ac:graphicFrameMkLst>
        </pc:graphicFrameChg>
        <pc:picChg chg="mod">
          <ac:chgData name="Bruno Henrique de Borba" userId="6474c824-8fd4-41b7-9062-3c8b9549a1fe" providerId="ADAL" clId="{ED922D11-D1D9-744C-BC5C-9321AE231C82}" dt="2021-12-08T23:38:48.069" v="2466" actId="1076"/>
          <ac:picMkLst>
            <pc:docMk/>
            <pc:sldMk cId="544293324" sldId="297"/>
            <ac:picMk id="6" creationId="{FAFBC011-8DE1-7C41-8263-A3710EE77872}"/>
          </ac:picMkLst>
        </pc:picChg>
        <pc:picChg chg="mod">
          <ac:chgData name="Bruno Henrique de Borba" userId="6474c824-8fd4-41b7-9062-3c8b9549a1fe" providerId="ADAL" clId="{ED922D11-D1D9-744C-BC5C-9321AE231C82}" dt="2021-12-08T23:38:48.069" v="2466" actId="1076"/>
          <ac:picMkLst>
            <pc:docMk/>
            <pc:sldMk cId="544293324" sldId="297"/>
            <ac:picMk id="4098" creationId="{5B4A5F26-7ED0-E64F-B7D4-EB728DA121AA}"/>
          </ac:picMkLst>
        </pc:picChg>
        <pc:cxnChg chg="del">
          <ac:chgData name="Bruno Henrique de Borba" userId="6474c824-8fd4-41b7-9062-3c8b9549a1fe" providerId="ADAL" clId="{ED922D11-D1D9-744C-BC5C-9321AE231C82}" dt="2021-12-08T23:28:44.338" v="2383" actId="478"/>
          <ac:cxnSpMkLst>
            <pc:docMk/>
            <pc:sldMk cId="544293324" sldId="297"/>
            <ac:cxnSpMk id="8" creationId="{4AA627D5-B963-3844-A377-8D7F7826B0C9}"/>
          </ac:cxnSpMkLst>
        </pc:cxnChg>
        <pc:cxnChg chg="del">
          <ac:chgData name="Bruno Henrique de Borba" userId="6474c824-8fd4-41b7-9062-3c8b9549a1fe" providerId="ADAL" clId="{ED922D11-D1D9-744C-BC5C-9321AE231C82}" dt="2021-12-08T23:28:41.693" v="2381" actId="478"/>
          <ac:cxnSpMkLst>
            <pc:docMk/>
            <pc:sldMk cId="544293324" sldId="297"/>
            <ac:cxnSpMk id="23" creationId="{C6BB405C-8FB1-B142-AF42-B53BE45CCDEC}"/>
          </ac:cxnSpMkLst>
        </pc:cxnChg>
        <pc:cxnChg chg="del">
          <ac:chgData name="Bruno Henrique de Borba" userId="6474c824-8fd4-41b7-9062-3c8b9549a1fe" providerId="ADAL" clId="{ED922D11-D1D9-744C-BC5C-9321AE231C82}" dt="2021-12-08T23:28:39.488" v="2379" actId="478"/>
          <ac:cxnSpMkLst>
            <pc:docMk/>
            <pc:sldMk cId="544293324" sldId="297"/>
            <ac:cxnSpMk id="26" creationId="{ED47818B-1C0E-834D-AED0-7DEB6F162B12}"/>
          </ac:cxnSpMkLst>
        </pc:cxnChg>
      </pc:sldChg>
      <pc:sldChg chg="addSp delSp modSp add del mod">
        <pc:chgData name="Bruno Henrique de Borba" userId="6474c824-8fd4-41b7-9062-3c8b9549a1fe" providerId="ADAL" clId="{ED922D11-D1D9-744C-BC5C-9321AE231C82}" dt="2021-12-08T23:46:23.122" v="2530" actId="2696"/>
        <pc:sldMkLst>
          <pc:docMk/>
          <pc:sldMk cId="3989424421" sldId="298"/>
        </pc:sldMkLst>
        <pc:spChg chg="add del mod">
          <ac:chgData name="Bruno Henrique de Borba" userId="6474c824-8fd4-41b7-9062-3c8b9549a1fe" providerId="ADAL" clId="{ED922D11-D1D9-744C-BC5C-9321AE231C82}" dt="2021-12-08T23:46:07.827" v="2526"/>
          <ac:spMkLst>
            <pc:docMk/>
            <pc:sldMk cId="3989424421" sldId="298"/>
            <ac:spMk id="12" creationId="{48FDB833-F252-1D43-AA69-85CA5397340E}"/>
          </ac:spMkLst>
        </pc:spChg>
        <pc:graphicFrameChg chg="del">
          <ac:chgData name="Bruno Henrique de Borba" userId="6474c824-8fd4-41b7-9062-3c8b9549a1fe" providerId="ADAL" clId="{ED922D11-D1D9-744C-BC5C-9321AE231C82}" dt="2021-12-08T23:44:35.484" v="2503" actId="478"/>
          <ac:graphicFrameMkLst>
            <pc:docMk/>
            <pc:sldMk cId="3989424421" sldId="298"/>
            <ac:graphicFrameMk id="2" creationId="{F7AB5FAA-91E2-D341-90AB-B3DF09383B1B}"/>
          </ac:graphicFrameMkLst>
        </pc:graphicFrameChg>
        <pc:graphicFrameChg chg="del">
          <ac:chgData name="Bruno Henrique de Borba" userId="6474c824-8fd4-41b7-9062-3c8b9549a1fe" providerId="ADAL" clId="{ED922D11-D1D9-744C-BC5C-9321AE231C82}" dt="2021-12-08T23:44:34.447" v="2501" actId="478"/>
          <ac:graphicFrameMkLst>
            <pc:docMk/>
            <pc:sldMk cId="3989424421" sldId="298"/>
            <ac:graphicFrameMk id="16" creationId="{F2677E9A-7302-1040-A851-E15712A54EAC}"/>
          </ac:graphicFrameMkLst>
        </pc:graphicFrameChg>
        <pc:graphicFrameChg chg="del">
          <ac:chgData name="Bruno Henrique de Borba" userId="6474c824-8fd4-41b7-9062-3c8b9549a1fe" providerId="ADAL" clId="{ED922D11-D1D9-744C-BC5C-9321AE231C82}" dt="2021-12-08T23:44:34.798" v="2502" actId="478"/>
          <ac:graphicFrameMkLst>
            <pc:docMk/>
            <pc:sldMk cId="3989424421" sldId="298"/>
            <ac:graphicFrameMk id="17" creationId="{E017CE47-99FA-9946-BBD6-2BA695E0EEAD}"/>
          </ac:graphicFrameMkLst>
        </pc:graphicFrameChg>
        <pc:graphicFrameChg chg="del">
          <ac:chgData name="Bruno Henrique de Borba" userId="6474c824-8fd4-41b7-9062-3c8b9549a1fe" providerId="ADAL" clId="{ED922D11-D1D9-744C-BC5C-9321AE231C82}" dt="2021-12-08T23:44:38.313" v="2505" actId="478"/>
          <ac:graphicFrameMkLst>
            <pc:docMk/>
            <pc:sldMk cId="3989424421" sldId="298"/>
            <ac:graphicFrameMk id="18" creationId="{540D5191-4A4A-B14F-81E2-7865992B7EB1}"/>
          </ac:graphicFrameMkLst>
        </pc:graphicFrameChg>
        <pc:picChg chg="del">
          <ac:chgData name="Bruno Henrique de Borba" userId="6474c824-8fd4-41b7-9062-3c8b9549a1fe" providerId="ADAL" clId="{ED922D11-D1D9-744C-BC5C-9321AE231C82}" dt="2021-12-08T23:44:37.338" v="2504" actId="478"/>
          <ac:picMkLst>
            <pc:docMk/>
            <pc:sldMk cId="3989424421" sldId="298"/>
            <ac:picMk id="6" creationId="{FAFBC011-8DE1-7C41-8263-A3710EE77872}"/>
          </ac:picMkLst>
        </pc:picChg>
        <pc:picChg chg="del">
          <ac:chgData name="Bruno Henrique de Borba" userId="6474c824-8fd4-41b7-9062-3c8b9549a1fe" providerId="ADAL" clId="{ED922D11-D1D9-744C-BC5C-9321AE231C82}" dt="2021-12-08T23:45:08.800" v="2506" actId="478"/>
          <ac:picMkLst>
            <pc:docMk/>
            <pc:sldMk cId="3989424421" sldId="298"/>
            <ac:picMk id="4098" creationId="{5B4A5F26-7ED0-E64F-B7D4-EB728DA121AA}"/>
          </ac:picMkLst>
        </pc:picChg>
      </pc:sldChg>
      <pc:sldChg chg="addSp modSp new mod">
        <pc:chgData name="Bruno Henrique de Borba" userId="6474c824-8fd4-41b7-9062-3c8b9549a1fe" providerId="ADAL" clId="{ED922D11-D1D9-744C-BC5C-9321AE231C82}" dt="2021-12-09T00:39:34.750" v="5217" actId="20577"/>
        <pc:sldMkLst>
          <pc:docMk/>
          <pc:sldMk cId="2711915334" sldId="299"/>
        </pc:sldMkLst>
        <pc:spChg chg="mod">
          <ac:chgData name="Bruno Henrique de Borba" userId="6474c824-8fd4-41b7-9062-3c8b9549a1fe" providerId="ADAL" clId="{ED922D11-D1D9-744C-BC5C-9321AE231C82}" dt="2021-12-09T00:39:34.750" v="5217" actId="20577"/>
          <ac:spMkLst>
            <pc:docMk/>
            <pc:sldMk cId="2711915334" sldId="299"/>
            <ac:spMk id="2" creationId="{A9C167C9-B26A-7045-B37A-90FCF90F42B4}"/>
          </ac:spMkLst>
        </pc:spChg>
        <pc:spChg chg="mod">
          <ac:chgData name="Bruno Henrique de Borba" userId="6474c824-8fd4-41b7-9062-3c8b9549a1fe" providerId="ADAL" clId="{ED922D11-D1D9-744C-BC5C-9321AE231C82}" dt="2021-12-09T00:12:59.279" v="3329" actId="20577"/>
          <ac:spMkLst>
            <pc:docMk/>
            <pc:sldMk cId="2711915334" sldId="299"/>
            <ac:spMk id="3" creationId="{925195B5-2FAA-1F4F-B7CC-191B87F9BEAE}"/>
          </ac:spMkLst>
        </pc:spChg>
        <pc:spChg chg="mod">
          <ac:chgData name="Bruno Henrique de Borba" userId="6474c824-8fd4-41b7-9062-3c8b9549a1fe" providerId="ADAL" clId="{ED922D11-D1D9-744C-BC5C-9321AE231C82}" dt="2021-12-08T23:46:58.480" v="2535" actId="1076"/>
          <ac:spMkLst>
            <pc:docMk/>
            <pc:sldMk cId="2711915334" sldId="299"/>
            <ac:spMk id="4" creationId="{5EB77941-5784-3F42-A759-5DF3AC271B4B}"/>
          </ac:spMkLst>
        </pc:spChg>
        <pc:spChg chg="add mod">
          <ac:chgData name="Bruno Henrique de Borba" userId="6474c824-8fd4-41b7-9062-3c8b9549a1fe" providerId="ADAL" clId="{ED922D11-D1D9-744C-BC5C-9321AE231C82}" dt="2021-12-08T23:47:14.472" v="2537" actId="1076"/>
          <ac:spMkLst>
            <pc:docMk/>
            <pc:sldMk cId="2711915334" sldId="299"/>
            <ac:spMk id="5" creationId="{47981B3E-0113-A049-8B8F-1DC46E17EDED}"/>
          </ac:spMkLst>
        </pc:spChg>
      </pc:sldChg>
      <pc:sldChg chg="addSp modSp add mod">
        <pc:chgData name="Bruno Henrique de Borba" userId="6474c824-8fd4-41b7-9062-3c8b9549a1fe" providerId="ADAL" clId="{ED922D11-D1D9-744C-BC5C-9321AE231C82}" dt="2021-12-09T00:39:28.791" v="5215" actId="20577"/>
        <pc:sldMkLst>
          <pc:docMk/>
          <pc:sldMk cId="1565046373" sldId="300"/>
        </pc:sldMkLst>
        <pc:spChg chg="mod">
          <ac:chgData name="Bruno Henrique de Borba" userId="6474c824-8fd4-41b7-9062-3c8b9549a1fe" providerId="ADAL" clId="{ED922D11-D1D9-744C-BC5C-9321AE231C82}" dt="2021-12-09T00:39:28.791" v="5215" actId="20577"/>
          <ac:spMkLst>
            <pc:docMk/>
            <pc:sldMk cId="1565046373" sldId="300"/>
            <ac:spMk id="2" creationId="{A9C167C9-B26A-7045-B37A-90FCF90F42B4}"/>
          </ac:spMkLst>
        </pc:spChg>
        <pc:spChg chg="mod">
          <ac:chgData name="Bruno Henrique de Borba" userId="6474c824-8fd4-41b7-9062-3c8b9549a1fe" providerId="ADAL" clId="{ED922D11-D1D9-744C-BC5C-9321AE231C82}" dt="2021-12-09T00:15:37.910" v="3741" actId="20577"/>
          <ac:spMkLst>
            <pc:docMk/>
            <pc:sldMk cId="1565046373" sldId="300"/>
            <ac:spMk id="3" creationId="{925195B5-2FAA-1F4F-B7CC-191B87F9BEAE}"/>
          </ac:spMkLst>
        </pc:spChg>
        <pc:spChg chg="mod">
          <ac:chgData name="Bruno Henrique de Borba" userId="6474c824-8fd4-41b7-9062-3c8b9549a1fe" providerId="ADAL" clId="{ED922D11-D1D9-744C-BC5C-9321AE231C82}" dt="2021-12-09T00:15:54.606" v="3746" actId="20577"/>
          <ac:spMkLst>
            <pc:docMk/>
            <pc:sldMk cId="1565046373" sldId="300"/>
            <ac:spMk id="4" creationId="{5EB77941-5784-3F42-A759-5DF3AC271B4B}"/>
          </ac:spMkLst>
        </pc:spChg>
        <pc:spChg chg="mod">
          <ac:chgData name="Bruno Henrique de Borba" userId="6474c824-8fd4-41b7-9062-3c8b9549a1fe" providerId="ADAL" clId="{ED922D11-D1D9-744C-BC5C-9321AE231C82}" dt="2021-12-09T00:13:40.583" v="3357" actId="14100"/>
          <ac:spMkLst>
            <pc:docMk/>
            <pc:sldMk cId="1565046373" sldId="300"/>
            <ac:spMk id="5" creationId="{47981B3E-0113-A049-8B8F-1DC46E17EDED}"/>
          </ac:spMkLst>
        </pc:spChg>
        <pc:spChg chg="add mod">
          <ac:chgData name="Bruno Henrique de Borba" userId="6474c824-8fd4-41b7-9062-3c8b9549a1fe" providerId="ADAL" clId="{ED922D11-D1D9-744C-BC5C-9321AE231C82}" dt="2021-12-09T00:13:50.809" v="3359" actId="1076"/>
          <ac:spMkLst>
            <pc:docMk/>
            <pc:sldMk cId="1565046373" sldId="300"/>
            <ac:spMk id="6" creationId="{0BFF04F6-8F97-564E-80F1-C779A7E1ADC9}"/>
          </ac:spMkLst>
        </pc:spChg>
        <pc:picChg chg="add mod">
          <ac:chgData name="Bruno Henrique de Borba" userId="6474c824-8fd4-41b7-9062-3c8b9549a1fe" providerId="ADAL" clId="{ED922D11-D1D9-744C-BC5C-9321AE231C82}" dt="2021-12-09T00:19:00.008" v="3750" actId="1076"/>
          <ac:picMkLst>
            <pc:docMk/>
            <pc:sldMk cId="1565046373" sldId="300"/>
            <ac:picMk id="6145" creationId="{6ACF6B12-B725-B043-8D36-BFA08AB70E92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13T16:53:51.667" v="7353" actId="208"/>
        <pc:sldMkLst>
          <pc:docMk/>
          <pc:sldMk cId="4263180253" sldId="301"/>
        </pc:sldMkLst>
        <pc:spChg chg="mod">
          <ac:chgData name="Bruno Henrique de Borba" userId="6474c824-8fd4-41b7-9062-3c8b9549a1fe" providerId="ADAL" clId="{ED922D11-D1D9-744C-BC5C-9321AE231C82}" dt="2021-12-09T00:39:24.902" v="5214" actId="20577"/>
          <ac:spMkLst>
            <pc:docMk/>
            <pc:sldMk cId="4263180253" sldId="301"/>
            <ac:spMk id="2" creationId="{A9C167C9-B26A-7045-B37A-90FCF90F42B4}"/>
          </ac:spMkLst>
        </pc:spChg>
        <pc:spChg chg="mod">
          <ac:chgData name="Bruno Henrique de Borba" userId="6474c824-8fd4-41b7-9062-3c8b9549a1fe" providerId="ADAL" clId="{ED922D11-D1D9-744C-BC5C-9321AE231C82}" dt="2021-12-09T00:28:15.152" v="4559" actId="313"/>
          <ac:spMkLst>
            <pc:docMk/>
            <pc:sldMk cId="4263180253" sldId="301"/>
            <ac:spMk id="3" creationId="{925195B5-2FAA-1F4F-B7CC-191B87F9BEAE}"/>
          </ac:spMkLst>
        </pc:spChg>
        <pc:spChg chg="mod">
          <ac:chgData name="Bruno Henrique de Borba" userId="6474c824-8fd4-41b7-9062-3c8b9549a1fe" providerId="ADAL" clId="{ED922D11-D1D9-744C-BC5C-9321AE231C82}" dt="2021-12-09T00:19:35.251" v="3755" actId="20577"/>
          <ac:spMkLst>
            <pc:docMk/>
            <pc:sldMk cId="4263180253" sldId="301"/>
            <ac:spMk id="4" creationId="{5EB77941-5784-3F42-A759-5DF3AC271B4B}"/>
          </ac:spMkLst>
        </pc:spChg>
        <pc:spChg chg="mod">
          <ac:chgData name="Bruno Henrique de Borba" userId="6474c824-8fd4-41b7-9062-3c8b9549a1fe" providerId="ADAL" clId="{ED922D11-D1D9-744C-BC5C-9321AE231C82}" dt="2021-12-09T00:19:58.430" v="3773" actId="20577"/>
          <ac:spMkLst>
            <pc:docMk/>
            <pc:sldMk cId="4263180253" sldId="301"/>
            <ac:spMk id="5" creationId="{47981B3E-0113-A049-8B8F-1DC46E17EDED}"/>
          </ac:spMkLst>
        </pc:spChg>
        <pc:picChg chg="add mod">
          <ac:chgData name="Bruno Henrique de Borba" userId="6474c824-8fd4-41b7-9062-3c8b9549a1fe" providerId="ADAL" clId="{ED922D11-D1D9-744C-BC5C-9321AE231C82}" dt="2021-12-13T16:53:51.667" v="7353" actId="208"/>
          <ac:picMkLst>
            <pc:docMk/>
            <pc:sldMk cId="4263180253" sldId="301"/>
            <ac:picMk id="7" creationId="{C8F952A2-5804-9B44-AC3A-A7C43054534A}"/>
          </ac:picMkLst>
        </pc:picChg>
        <pc:picChg chg="add del mod modCrop">
          <ac:chgData name="Bruno Henrique de Borba" userId="6474c824-8fd4-41b7-9062-3c8b9549a1fe" providerId="ADAL" clId="{ED922D11-D1D9-744C-BC5C-9321AE231C82}" dt="2021-12-13T16:53:35.556" v="7347" actId="478"/>
          <ac:picMkLst>
            <pc:docMk/>
            <pc:sldMk cId="4263180253" sldId="301"/>
            <ac:picMk id="9" creationId="{A9C1CE59-29F4-864D-A62D-3945CD9A172F}"/>
          </ac:picMkLst>
        </pc:picChg>
        <pc:picChg chg="del">
          <ac:chgData name="Bruno Henrique de Borba" userId="6474c824-8fd4-41b7-9062-3c8b9549a1fe" providerId="ADAL" clId="{ED922D11-D1D9-744C-BC5C-9321AE231C82}" dt="2021-12-09T00:20:58.594" v="3828" actId="478"/>
          <ac:picMkLst>
            <pc:docMk/>
            <pc:sldMk cId="4263180253" sldId="301"/>
            <ac:picMk id="6145" creationId="{6ACF6B12-B725-B043-8D36-BFA08AB70E92}"/>
          </ac:picMkLst>
        </pc:picChg>
        <pc:picChg chg="add del mod">
          <ac:chgData name="Bruno Henrique de Borba" userId="6474c824-8fd4-41b7-9062-3c8b9549a1fe" providerId="ADAL" clId="{ED922D11-D1D9-744C-BC5C-9321AE231C82}" dt="2021-12-09T00:41:18.459" v="5228" actId="478"/>
          <ac:picMkLst>
            <pc:docMk/>
            <pc:sldMk cId="4263180253" sldId="301"/>
            <ac:picMk id="8194" creationId="{7F604437-D6D0-874F-9228-39657D147653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13T17:03:35.802" v="7357" actId="20577"/>
        <pc:sldMkLst>
          <pc:docMk/>
          <pc:sldMk cId="997317294" sldId="302"/>
        </pc:sldMkLst>
        <pc:spChg chg="mod">
          <ac:chgData name="Bruno Henrique de Borba" userId="6474c824-8fd4-41b7-9062-3c8b9549a1fe" providerId="ADAL" clId="{ED922D11-D1D9-744C-BC5C-9321AE231C82}" dt="2021-12-09T00:39:21.236" v="5211" actId="20577"/>
          <ac:spMkLst>
            <pc:docMk/>
            <pc:sldMk cId="997317294" sldId="302"/>
            <ac:spMk id="2" creationId="{A9C167C9-B26A-7045-B37A-90FCF90F42B4}"/>
          </ac:spMkLst>
        </pc:spChg>
        <pc:spChg chg="mod">
          <ac:chgData name="Bruno Henrique de Borba" userId="6474c824-8fd4-41b7-9062-3c8b9549a1fe" providerId="ADAL" clId="{ED922D11-D1D9-744C-BC5C-9321AE231C82}" dt="2021-12-13T17:03:35.802" v="7357" actId="20577"/>
          <ac:spMkLst>
            <pc:docMk/>
            <pc:sldMk cId="997317294" sldId="302"/>
            <ac:spMk id="3" creationId="{925195B5-2FAA-1F4F-B7CC-191B87F9BEAE}"/>
          </ac:spMkLst>
        </pc:spChg>
        <pc:spChg chg="mod">
          <ac:chgData name="Bruno Henrique de Borba" userId="6474c824-8fd4-41b7-9062-3c8b9549a1fe" providerId="ADAL" clId="{ED922D11-D1D9-744C-BC5C-9321AE231C82}" dt="2021-12-09T00:38:24.239" v="5207" actId="20577"/>
          <ac:spMkLst>
            <pc:docMk/>
            <pc:sldMk cId="997317294" sldId="302"/>
            <ac:spMk id="4" creationId="{5EB77941-5784-3F42-A759-5DF3AC271B4B}"/>
          </ac:spMkLst>
        </pc:spChg>
        <pc:spChg chg="mod">
          <ac:chgData name="Bruno Henrique de Borba" userId="6474c824-8fd4-41b7-9062-3c8b9549a1fe" providerId="ADAL" clId="{ED922D11-D1D9-744C-BC5C-9321AE231C82}" dt="2021-12-09T00:29:08.321" v="4613" actId="14100"/>
          <ac:spMkLst>
            <pc:docMk/>
            <pc:sldMk cId="997317294" sldId="302"/>
            <ac:spMk id="5" creationId="{47981B3E-0113-A049-8B8F-1DC46E17EDED}"/>
          </ac:spMkLst>
        </pc:spChg>
        <pc:picChg chg="del">
          <ac:chgData name="Bruno Henrique de Borba" userId="6474c824-8fd4-41b7-9062-3c8b9549a1fe" providerId="ADAL" clId="{ED922D11-D1D9-744C-BC5C-9321AE231C82}" dt="2021-12-09T00:29:10.231" v="4614" actId="478"/>
          <ac:picMkLst>
            <pc:docMk/>
            <pc:sldMk cId="997317294" sldId="302"/>
            <ac:picMk id="8194" creationId="{7F604437-D6D0-874F-9228-39657D147653}"/>
          </ac:picMkLst>
        </pc:picChg>
        <pc:picChg chg="add del mod">
          <ac:chgData name="Bruno Henrique de Borba" userId="6474c824-8fd4-41b7-9062-3c8b9549a1fe" providerId="ADAL" clId="{ED922D11-D1D9-744C-BC5C-9321AE231C82}" dt="2021-12-09T00:35:59.271" v="5194" actId="478"/>
          <ac:picMkLst>
            <pc:docMk/>
            <pc:sldMk cId="997317294" sldId="302"/>
            <ac:picMk id="10242" creationId="{6D7BD3CE-CB43-8C46-A6FE-7EAC600F0BC9}"/>
          </ac:picMkLst>
        </pc:picChg>
        <pc:picChg chg="add mod">
          <ac:chgData name="Bruno Henrique de Borba" userId="6474c824-8fd4-41b7-9062-3c8b9549a1fe" providerId="ADAL" clId="{ED922D11-D1D9-744C-BC5C-9321AE231C82}" dt="2021-12-09T00:37:53.032" v="5204" actId="14100"/>
          <ac:picMkLst>
            <pc:docMk/>
            <pc:sldMk cId="997317294" sldId="302"/>
            <ac:picMk id="10244" creationId="{D8193A53-635D-5C42-B733-E25D499A10FA}"/>
          </ac:picMkLst>
        </pc:picChg>
        <pc:picChg chg="add mod">
          <ac:chgData name="Bruno Henrique de Borba" userId="6474c824-8fd4-41b7-9062-3c8b9549a1fe" providerId="ADAL" clId="{ED922D11-D1D9-744C-BC5C-9321AE231C82}" dt="2021-12-09T00:38:33.513" v="5208" actId="1076"/>
          <ac:picMkLst>
            <pc:docMk/>
            <pc:sldMk cId="997317294" sldId="302"/>
            <ac:picMk id="10246" creationId="{BD7F9F8A-CD60-8742-9827-B13E5E94BCD5}"/>
          </ac:picMkLst>
        </pc:picChg>
      </pc:sldChg>
      <pc:sldChg chg="addSp delSp modSp new mod">
        <pc:chgData name="Bruno Henrique de Borba" userId="6474c824-8fd4-41b7-9062-3c8b9549a1fe" providerId="ADAL" clId="{ED922D11-D1D9-744C-BC5C-9321AE231C82}" dt="2021-12-09T01:02:45.510" v="6542"/>
        <pc:sldMkLst>
          <pc:docMk/>
          <pc:sldMk cId="2261304386" sldId="303"/>
        </pc:sldMkLst>
        <pc:spChg chg="mod">
          <ac:chgData name="Bruno Henrique de Borba" userId="6474c824-8fd4-41b7-9062-3c8b9549a1fe" providerId="ADAL" clId="{ED922D11-D1D9-744C-BC5C-9321AE231C82}" dt="2021-12-09T00:57:32.147" v="6200" actId="20577"/>
          <ac:spMkLst>
            <pc:docMk/>
            <pc:sldMk cId="2261304386" sldId="303"/>
            <ac:spMk id="2" creationId="{8EFAC1DC-AD45-3840-8E6A-A2E34A9AC9DA}"/>
          </ac:spMkLst>
        </pc:spChg>
        <pc:spChg chg="mod">
          <ac:chgData name="Bruno Henrique de Borba" userId="6474c824-8fd4-41b7-9062-3c8b9549a1fe" providerId="ADAL" clId="{ED922D11-D1D9-744C-BC5C-9321AE231C82}" dt="2021-12-09T00:48:43.417" v="5948" actId="20577"/>
          <ac:spMkLst>
            <pc:docMk/>
            <pc:sldMk cId="2261304386" sldId="303"/>
            <ac:spMk id="3" creationId="{B52543FC-0EAA-9440-B864-3A937DA5ED16}"/>
          </ac:spMkLst>
        </pc:spChg>
        <pc:spChg chg="mod">
          <ac:chgData name="Bruno Henrique de Borba" userId="6474c824-8fd4-41b7-9062-3c8b9549a1fe" providerId="ADAL" clId="{ED922D11-D1D9-744C-BC5C-9321AE231C82}" dt="2021-12-09T01:00:50.479" v="6267" actId="20577"/>
          <ac:spMkLst>
            <pc:docMk/>
            <pc:sldMk cId="2261304386" sldId="303"/>
            <ac:spMk id="4" creationId="{883BE4CF-C5E1-984B-A961-CBC82AB9D06C}"/>
          </ac:spMkLst>
        </pc:spChg>
        <pc:spChg chg="add del mod">
          <ac:chgData name="Bruno Henrique de Borba" userId="6474c824-8fd4-41b7-9062-3c8b9549a1fe" providerId="ADAL" clId="{ED922D11-D1D9-744C-BC5C-9321AE231C82}" dt="2021-12-09T01:02:45.510" v="6542"/>
          <ac:spMkLst>
            <pc:docMk/>
            <pc:sldMk cId="2261304386" sldId="303"/>
            <ac:spMk id="6" creationId="{F45F17CE-DA26-924A-A92D-96CAFF03E360}"/>
          </ac:spMkLst>
        </pc:spChg>
        <pc:picChg chg="add del mod">
          <ac:chgData name="Bruno Henrique de Borba" userId="6474c824-8fd4-41b7-9062-3c8b9549a1fe" providerId="ADAL" clId="{ED922D11-D1D9-744C-BC5C-9321AE231C82}" dt="2021-12-09T00:43:34.199" v="5325" actId="478"/>
          <ac:picMkLst>
            <pc:docMk/>
            <pc:sldMk cId="2261304386" sldId="303"/>
            <ac:picMk id="5" creationId="{D1E75101-2CFB-8D48-8DC4-531E750D35C9}"/>
          </ac:picMkLst>
        </pc:picChg>
      </pc:sldChg>
      <pc:sldChg chg="addSp delSp modSp add mod">
        <pc:chgData name="Bruno Henrique de Borba" userId="6474c824-8fd4-41b7-9062-3c8b9549a1fe" providerId="ADAL" clId="{ED922D11-D1D9-744C-BC5C-9321AE231C82}" dt="2021-12-09T01:28:28.337" v="7282" actId="20577"/>
        <pc:sldMkLst>
          <pc:docMk/>
          <pc:sldMk cId="3788412943" sldId="304"/>
        </pc:sldMkLst>
        <pc:spChg chg="mod">
          <ac:chgData name="Bruno Henrique de Borba" userId="6474c824-8fd4-41b7-9062-3c8b9549a1fe" providerId="ADAL" clId="{ED922D11-D1D9-744C-BC5C-9321AE231C82}" dt="2021-12-09T01:03:24.730" v="6622" actId="20577"/>
          <ac:spMkLst>
            <pc:docMk/>
            <pc:sldMk cId="3788412943" sldId="304"/>
            <ac:spMk id="2" creationId="{8EFAC1DC-AD45-3840-8E6A-A2E34A9AC9DA}"/>
          </ac:spMkLst>
        </pc:spChg>
        <pc:spChg chg="mod">
          <ac:chgData name="Bruno Henrique de Borba" userId="6474c824-8fd4-41b7-9062-3c8b9549a1fe" providerId="ADAL" clId="{ED922D11-D1D9-744C-BC5C-9321AE231C82}" dt="2021-12-09T00:54:23.396" v="6194" actId="20577"/>
          <ac:spMkLst>
            <pc:docMk/>
            <pc:sldMk cId="3788412943" sldId="304"/>
            <ac:spMk id="3" creationId="{B52543FC-0EAA-9440-B864-3A937DA5ED16}"/>
          </ac:spMkLst>
        </pc:spChg>
        <pc:spChg chg="mod">
          <ac:chgData name="Bruno Henrique de Borba" userId="6474c824-8fd4-41b7-9062-3c8b9549a1fe" providerId="ADAL" clId="{ED922D11-D1D9-744C-BC5C-9321AE231C82}" dt="2021-12-09T01:28:28.337" v="7282" actId="20577"/>
          <ac:spMkLst>
            <pc:docMk/>
            <pc:sldMk cId="3788412943" sldId="304"/>
            <ac:spMk id="4" creationId="{883BE4CF-C5E1-984B-A961-CBC82AB9D06C}"/>
          </ac:spMkLst>
        </pc:spChg>
        <pc:picChg chg="add del mod">
          <ac:chgData name="Bruno Henrique de Borba" userId="6474c824-8fd4-41b7-9062-3c8b9549a1fe" providerId="ADAL" clId="{ED922D11-D1D9-744C-BC5C-9321AE231C82}" dt="2021-12-09T00:52:18.998" v="6087" actId="478"/>
          <ac:picMkLst>
            <pc:docMk/>
            <pc:sldMk cId="3788412943" sldId="304"/>
            <ac:picMk id="5" creationId="{5B4E25A8-539F-B543-8D0E-A58DCD71C63C}"/>
          </ac:picMkLst>
        </pc:picChg>
        <pc:picChg chg="add mod modCrop">
          <ac:chgData name="Bruno Henrique de Borba" userId="6474c824-8fd4-41b7-9062-3c8b9549a1fe" providerId="ADAL" clId="{ED922D11-D1D9-744C-BC5C-9321AE231C82}" dt="2021-12-09T00:54:47.560" v="6195" actId="1076"/>
          <ac:picMkLst>
            <pc:docMk/>
            <pc:sldMk cId="3788412943" sldId="304"/>
            <ac:picMk id="6" creationId="{84E6CD2E-CD94-B443-A069-5B0E02451490}"/>
          </ac:picMkLst>
        </pc:picChg>
      </pc:sldChg>
      <pc:sldChg chg="delSp modSp add del mod">
        <pc:chgData name="Bruno Henrique de Borba" userId="6474c824-8fd4-41b7-9062-3c8b9549a1fe" providerId="ADAL" clId="{ED922D11-D1D9-744C-BC5C-9321AE231C82}" dt="2021-12-09T01:00:29.584" v="6262" actId="2696"/>
        <pc:sldMkLst>
          <pc:docMk/>
          <pc:sldMk cId="1909732489" sldId="305"/>
        </pc:sldMkLst>
        <pc:spChg chg="mod">
          <ac:chgData name="Bruno Henrique de Borba" userId="6474c824-8fd4-41b7-9062-3c8b9549a1fe" providerId="ADAL" clId="{ED922D11-D1D9-744C-BC5C-9321AE231C82}" dt="2021-12-09T00:57:25.726" v="6198" actId="20577"/>
          <ac:spMkLst>
            <pc:docMk/>
            <pc:sldMk cId="1909732489" sldId="305"/>
            <ac:spMk id="2" creationId="{8EFAC1DC-AD45-3840-8E6A-A2E34A9AC9DA}"/>
          </ac:spMkLst>
        </pc:spChg>
        <pc:spChg chg="mod">
          <ac:chgData name="Bruno Henrique de Borba" userId="6474c824-8fd4-41b7-9062-3c8b9549a1fe" providerId="ADAL" clId="{ED922D11-D1D9-744C-BC5C-9321AE231C82}" dt="2021-12-09T00:57:49.593" v="6257" actId="20577"/>
          <ac:spMkLst>
            <pc:docMk/>
            <pc:sldMk cId="1909732489" sldId="305"/>
            <ac:spMk id="3" creationId="{B52543FC-0EAA-9440-B864-3A937DA5ED16}"/>
          </ac:spMkLst>
        </pc:spChg>
        <pc:picChg chg="del">
          <ac:chgData name="Bruno Henrique de Borba" userId="6474c824-8fd4-41b7-9062-3c8b9549a1fe" providerId="ADAL" clId="{ED922D11-D1D9-744C-BC5C-9321AE231C82}" dt="2021-12-09T00:57:51.295" v="6258" actId="478"/>
          <ac:picMkLst>
            <pc:docMk/>
            <pc:sldMk cId="1909732489" sldId="305"/>
            <ac:picMk id="6" creationId="{84E6CD2E-CD94-B443-A069-5B0E02451490}"/>
          </ac:picMkLst>
        </pc:picChg>
      </pc:sldChg>
      <pc:sldChg chg="addSp delSp modSp new mod ord">
        <pc:chgData name="Bruno Henrique de Borba" userId="6474c824-8fd4-41b7-9062-3c8b9549a1fe" providerId="ADAL" clId="{ED922D11-D1D9-744C-BC5C-9321AE231C82}" dt="2021-12-09T01:28:25.436" v="7280" actId="20577"/>
        <pc:sldMkLst>
          <pc:docMk/>
          <pc:sldMk cId="418839935" sldId="306"/>
        </pc:sldMkLst>
        <pc:spChg chg="mod">
          <ac:chgData name="Bruno Henrique de Borba" userId="6474c824-8fd4-41b7-9062-3c8b9549a1fe" providerId="ADAL" clId="{ED922D11-D1D9-744C-BC5C-9321AE231C82}" dt="2021-12-09T01:03:21.263" v="6620" actId="20577"/>
          <ac:spMkLst>
            <pc:docMk/>
            <pc:sldMk cId="418839935" sldId="306"/>
            <ac:spMk id="2" creationId="{AB29DAC0-C62A-4249-B7DB-766C9D22F16C}"/>
          </ac:spMkLst>
        </pc:spChg>
        <pc:spChg chg="mod">
          <ac:chgData name="Bruno Henrique de Borba" userId="6474c824-8fd4-41b7-9062-3c8b9549a1fe" providerId="ADAL" clId="{ED922D11-D1D9-744C-BC5C-9321AE231C82}" dt="2021-12-09T01:03:07.400" v="6617" actId="20577"/>
          <ac:spMkLst>
            <pc:docMk/>
            <pc:sldMk cId="418839935" sldId="306"/>
            <ac:spMk id="3" creationId="{890A5AE1-C899-A44D-A23B-D05CBD82E278}"/>
          </ac:spMkLst>
        </pc:spChg>
        <pc:spChg chg="mod">
          <ac:chgData name="Bruno Henrique de Borba" userId="6474c824-8fd4-41b7-9062-3c8b9549a1fe" providerId="ADAL" clId="{ED922D11-D1D9-744C-BC5C-9321AE231C82}" dt="2021-12-09T01:28:25.436" v="7280" actId="20577"/>
          <ac:spMkLst>
            <pc:docMk/>
            <pc:sldMk cId="418839935" sldId="306"/>
            <ac:spMk id="4" creationId="{9980504D-5DED-1C42-B9BD-63B59FAF4689}"/>
          </ac:spMkLst>
        </pc:spChg>
        <pc:spChg chg="add del mod">
          <ac:chgData name="Bruno Henrique de Borba" userId="6474c824-8fd4-41b7-9062-3c8b9549a1fe" providerId="ADAL" clId="{ED922D11-D1D9-744C-BC5C-9321AE231C82}" dt="2021-12-09T01:02:45.143" v="6540"/>
          <ac:spMkLst>
            <pc:docMk/>
            <pc:sldMk cId="418839935" sldId="306"/>
            <ac:spMk id="5" creationId="{8DE589E9-EA65-D74D-96EE-A8E52C8C0545}"/>
          </ac:spMkLst>
        </pc:spChg>
      </pc:sldChg>
      <pc:sldChg chg="addSp delSp modSp add del mod modClrScheme chgLayout">
        <pc:chgData name="Bruno Henrique de Borba" userId="6474c824-8fd4-41b7-9062-3c8b9549a1fe" providerId="ADAL" clId="{ED922D11-D1D9-744C-BC5C-9321AE231C82}" dt="2021-12-09T02:15:04.013" v="7328" actId="2696"/>
        <pc:sldMkLst>
          <pc:docMk/>
          <pc:sldMk cId="1251543333" sldId="307"/>
        </pc:sldMkLst>
        <pc:spChg chg="mod ord">
          <ac:chgData name="Bruno Henrique de Borba" userId="6474c824-8fd4-41b7-9062-3c8b9549a1fe" providerId="ADAL" clId="{ED922D11-D1D9-744C-BC5C-9321AE231C82}" dt="2021-12-09T02:07:06.817" v="7325" actId="1076"/>
          <ac:spMkLst>
            <pc:docMk/>
            <pc:sldMk cId="1251543333" sldId="307"/>
            <ac:spMk id="2" creationId="{A9C167C9-B26A-7045-B37A-90FCF90F42B4}"/>
          </ac:spMkLst>
        </pc:spChg>
        <pc:spChg chg="del">
          <ac:chgData name="Bruno Henrique de Borba" userId="6474c824-8fd4-41b7-9062-3c8b9549a1fe" providerId="ADAL" clId="{ED922D11-D1D9-744C-BC5C-9321AE231C82}" dt="2021-12-09T02:06:41.228" v="7319" actId="478"/>
          <ac:spMkLst>
            <pc:docMk/>
            <pc:sldMk cId="1251543333" sldId="307"/>
            <ac:spMk id="3" creationId="{925195B5-2FAA-1F4F-B7CC-191B87F9BEAE}"/>
          </ac:spMkLst>
        </pc:spChg>
        <pc:spChg chg="mod ord">
          <ac:chgData name="Bruno Henrique de Borba" userId="6474c824-8fd4-41b7-9062-3c8b9549a1fe" providerId="ADAL" clId="{ED922D11-D1D9-744C-BC5C-9321AE231C82}" dt="2021-12-09T02:06:49.485" v="7322" actId="700"/>
          <ac:spMkLst>
            <pc:docMk/>
            <pc:sldMk cId="1251543333" sldId="307"/>
            <ac:spMk id="4" creationId="{5EB77941-5784-3F42-A759-5DF3AC271B4B}"/>
          </ac:spMkLst>
        </pc:spChg>
        <pc:spChg chg="del">
          <ac:chgData name="Bruno Henrique de Borba" userId="6474c824-8fd4-41b7-9062-3c8b9549a1fe" providerId="ADAL" clId="{ED922D11-D1D9-744C-BC5C-9321AE231C82}" dt="2021-12-09T02:06:44.036" v="7321" actId="478"/>
          <ac:spMkLst>
            <pc:docMk/>
            <pc:sldMk cId="1251543333" sldId="307"/>
            <ac:spMk id="5" creationId="{47981B3E-0113-A049-8B8F-1DC46E17EDED}"/>
          </ac:spMkLst>
        </pc:spChg>
        <pc:spChg chg="add del mod ord">
          <ac:chgData name="Bruno Henrique de Borba" userId="6474c824-8fd4-41b7-9062-3c8b9549a1fe" providerId="ADAL" clId="{ED922D11-D1D9-744C-BC5C-9321AE231C82}" dt="2021-12-09T02:06:49.485" v="7322" actId="700"/>
          <ac:spMkLst>
            <pc:docMk/>
            <pc:sldMk cId="1251543333" sldId="307"/>
            <ac:spMk id="8" creationId="{D1E5A7F2-9780-A04B-B79B-2038576B8244}"/>
          </ac:spMkLst>
        </pc:spChg>
        <pc:spChg chg="add del mod ord">
          <ac:chgData name="Bruno Henrique de Borba" userId="6474c824-8fd4-41b7-9062-3c8b9549a1fe" providerId="ADAL" clId="{ED922D11-D1D9-744C-BC5C-9321AE231C82}" dt="2021-12-09T02:07:20.086" v="7327" actId="478"/>
          <ac:spMkLst>
            <pc:docMk/>
            <pc:sldMk cId="1251543333" sldId="307"/>
            <ac:spMk id="9" creationId="{5AB3861A-25F4-B94E-AD62-93606CEE0ED6}"/>
          </ac:spMkLst>
        </pc:spChg>
        <pc:picChg chg="del">
          <ac:chgData name="Bruno Henrique de Borba" userId="6474c824-8fd4-41b7-9062-3c8b9549a1fe" providerId="ADAL" clId="{ED922D11-D1D9-744C-BC5C-9321AE231C82}" dt="2021-12-09T02:06:42.844" v="7320" actId="478"/>
          <ac:picMkLst>
            <pc:docMk/>
            <pc:sldMk cId="1251543333" sldId="307"/>
            <ac:picMk id="10244" creationId="{D8193A53-635D-5C42-B733-E25D499A10FA}"/>
          </ac:picMkLst>
        </pc:picChg>
        <pc:picChg chg="del">
          <ac:chgData name="Bruno Henrique de Borba" userId="6474c824-8fd4-41b7-9062-3c8b9549a1fe" providerId="ADAL" clId="{ED922D11-D1D9-744C-BC5C-9321AE231C82}" dt="2021-12-09T02:07:08.074" v="7326" actId="478"/>
          <ac:picMkLst>
            <pc:docMk/>
            <pc:sldMk cId="1251543333" sldId="307"/>
            <ac:picMk id="10246" creationId="{BD7F9F8A-CD60-8742-9827-B13E5E94BCD5}"/>
          </ac:picMkLst>
        </pc:picChg>
      </pc:sldChg>
    </pc:docChg>
  </pc:docChgLst>
  <pc:docChgLst>
    <pc:chgData name="Gustavo Westarb" userId="5cbbeea7-b503-43f5-96f4-e191e8d3aab3" providerId="ADAL" clId="{ED3A952C-0641-4633-B361-CF59AC8D1658}"/>
    <pc:docChg chg="modSld">
      <pc:chgData name="Gustavo Westarb" userId="5cbbeea7-b503-43f5-96f4-e191e8d3aab3" providerId="ADAL" clId="{ED3A952C-0641-4633-B361-CF59AC8D1658}" dt="2021-07-09T10:34:18.024" v="10" actId="20577"/>
      <pc:docMkLst>
        <pc:docMk/>
      </pc:docMkLst>
      <pc:sldChg chg="modNotesTx">
        <pc:chgData name="Gustavo Westarb" userId="5cbbeea7-b503-43f5-96f4-e191e8d3aab3" providerId="ADAL" clId="{ED3A952C-0641-4633-B361-CF59AC8D1658}" dt="2021-07-09T10:20:15.799" v="2" actId="20577"/>
        <pc:sldMkLst>
          <pc:docMk/>
          <pc:sldMk cId="3098552770" sldId="274"/>
        </pc:sldMkLst>
      </pc:sldChg>
      <pc:sldChg chg="modNotesTx">
        <pc:chgData name="Gustavo Westarb" userId="5cbbeea7-b503-43f5-96f4-e191e8d3aab3" providerId="ADAL" clId="{ED3A952C-0641-4633-B361-CF59AC8D1658}" dt="2021-07-09T10:20:07.586" v="0" actId="20577"/>
        <pc:sldMkLst>
          <pc:docMk/>
          <pc:sldMk cId="3282054691" sldId="275"/>
        </pc:sldMkLst>
      </pc:sldChg>
      <pc:sldChg chg="modNotesTx">
        <pc:chgData name="Gustavo Westarb" userId="5cbbeea7-b503-43f5-96f4-e191e8d3aab3" providerId="ADAL" clId="{ED3A952C-0641-4633-B361-CF59AC8D1658}" dt="2021-07-09T10:34:18.024" v="10" actId="20577"/>
        <pc:sldMkLst>
          <pc:docMk/>
          <pc:sldMk cId="1283132989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8E096-050E-459A-A386-57BAB0E2D7EF}" type="datetimeFigureOut">
              <a:rPr lang="pt-BR" smtClean="0"/>
              <a:t>13/12/2021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1D1C2-EA49-4FCF-A8CC-8190D7C40F9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06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7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77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09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28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16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74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1D1C2-EA49-4FCF-A8CC-8190D7C40F9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63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CC264-FBC8-41D9-921D-734A3F5CE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4E2731-06F5-478B-92D8-9CBD295BE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966E2E-AE9F-45A5-BCDE-E9206EF2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7A70-5173-4473-8551-31626E7BAB07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8389F0-94D4-4EA9-BA56-FA170DBCF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5D578B-7E90-49EF-A39F-964A8DD9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34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DFA3B-67E4-43DB-BE8B-431B80A1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32B42B-FE8D-4797-BB3F-7ECA1A699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46007C-A934-4682-9768-5B80EAD9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E631-25F9-4CA4-9F45-1293AA7A56F3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A819DE-99B0-4952-A2C7-27CB6C0E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597384-7F41-4F12-9A33-C95CC580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12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467332-9355-4CD4-8FA3-699F97377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A97FF6-1630-474A-A000-FD05520D3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D8F99-EBC6-47B6-94CE-BA91784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E1DB-B025-4F31-A1B2-E60A57CDFDCC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180D30-2A66-45C2-9A1F-F4CDE38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2C0192-B9E7-4D59-9E06-7A5E2AD4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56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6F4FE-74E6-4D7E-8E7B-04E25CD3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9A725-5126-4305-ABA4-C56510DD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AC0067-7EF2-47BE-BE30-22304A3E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4812-1B0D-4558-9881-C105DE35176D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6942E7-9587-4616-A397-E57AA0C4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C7917-C951-4F93-BF0A-DA299FD5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50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D0107-7287-421A-91C1-6781E56E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D8E36-3E89-4EE1-AA02-A98562F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6CAFED-EF04-4CAF-BDC3-4619DEA9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4A39-E471-438B-A272-31D35BF358BE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D3D32-F898-42B5-B213-09B8E48C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43E6D3-E61D-4A2B-8C12-CF00B33E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81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18E5A-EC58-4665-9C6C-D26C9F34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3D693B-8D75-4ACC-B404-DD7B9679D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CD0ECA-EFD5-4321-9E02-92CAE9D3A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182F37-BAAA-420B-9099-4BE5CFE2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A20-2E8B-4A68-A33D-9577821FB087}" type="datetime1">
              <a:rPr lang="pt-BR" smtClean="0"/>
              <a:t>13/12/2021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C1943B-9BB6-4E84-A745-EB8776A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490476-E118-4993-AF72-B4804CAA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50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26CEF-8645-47C9-892F-A3B674B6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932FF0-63B0-4050-8EB5-F978018E4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030BAB-2AA1-426D-8DA0-6A04B233E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0834C0-7DC5-4A47-8EE3-62BAA3BB6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F3B383A-7F18-4485-9154-FBD42C78E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9872AA-B06D-4F83-9AC2-8F24C679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7BB8-E6F3-42B5-A0AE-C605D440E7B7}" type="datetime1">
              <a:rPr lang="pt-BR" smtClean="0"/>
              <a:t>13/12/2021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6C6C74-A602-410B-AFA9-F2B8B511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479AE5-DE2F-4BA5-B6DA-076B83E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9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C39EC-463E-46EE-AF7D-DFA4903B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CBF5B3-725B-4E57-B13B-19C8A69B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F648-4D9C-42C0-9119-E3D404181A62}" type="datetime1">
              <a:rPr lang="pt-BR" smtClean="0"/>
              <a:t>13/12/2021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165F13-7A3D-4383-BCF6-06B64CDC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D84663-14EC-4617-AC33-74378A84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9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55D63C-1AE3-423A-98BA-063001F1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5C84-9B9F-47C3-92A3-BD9A43F4872A}" type="datetime1">
              <a:rPr lang="pt-BR" smtClean="0"/>
              <a:t>13/12/2021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20F2A1-FB79-48A6-9173-B6F4265A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6B957D-4CE1-41ED-B701-8180D6F9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37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7DBBB-5A64-4712-AA19-39007091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AAD0A-32EA-4A2F-B839-6752B9511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018CE8-28DF-4E59-8276-FB84578B9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45A033-636A-4A47-B8DB-D4428132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2F6F2-08B1-4392-BFFB-DC7F46E97E8C}" type="datetime1">
              <a:rPr lang="pt-BR" smtClean="0"/>
              <a:t>13/12/2021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48D17-8008-42EE-9CD9-BE5BDA94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A16B4F-4700-45EE-9C4D-0867BBE3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08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E718-8A71-4A2A-BBAE-04859683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0D57F38-1BD0-4289-90B3-85F0274E6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1A92D6-2311-4ECF-A559-709521C2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5843C5-8E50-4DCE-A72B-23EB0C5B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2CB5-6E25-43A9-A0BA-EE7DBD00B114}" type="datetime1">
              <a:rPr lang="pt-BR" smtClean="0"/>
              <a:t>13/12/2021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E78EC5-FA5E-4871-B54A-DDB0E487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88A5AC-7765-4BDE-B5E7-254EC528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05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7C55522-90A8-4CE2-9110-E4F79180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8D59F-EBAF-48F5-BFFA-15A8CF4B2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CF817D-2BD0-4E5B-BE54-B7ECE3E72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AFF5-C036-43AB-BBCE-777116AE678A}" type="datetime1">
              <a:rPr lang="pt-BR" smtClean="0"/>
              <a:t>13/12/2021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C17224-7964-48E0-AC58-3CD3B6124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0B1976-4F65-4E5D-93AD-6E41EEFA4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8BBA3-2AF6-4638-8DDB-B8126A63A0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11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s/35vcqpsj66lfxzn6rlltlj3w0000gn/T/com.microsoft.Word/WebArchiveCopyPasteTempFiles/page4image664196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cz/zrn7tgw5647f1nt402zls48w0000gn/T/com.microsoft.Word/WebArchiveCopyPasteTempFiles/rendered2x-1583329168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BEBAD-2012-424A-AD4B-8E4C9BA3C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503" y="2179755"/>
            <a:ext cx="9144000" cy="1295401"/>
          </a:xfrm>
        </p:spPr>
        <p:txBody>
          <a:bodyPr>
            <a:no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Calibri Light (Títulos)"/>
                <a:cs typeface="Times New Roman" panose="02020603050405020304" pitchFamily="18" charset="0"/>
              </a:rPr>
              <a:t>APLICABILIDADE DO SENSOR LIDAR NA DETECÇÃO DE AMBIENTES E OBJETOS PARA ORIENTAÇÃO DE PESSOAS COM DEFICIÊNCIAS VISUAIS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3041D15-2571-4009-B695-0B3CD0144822}"/>
              </a:ext>
            </a:extLst>
          </p:cNvPr>
          <p:cNvSpPr txBox="1"/>
          <p:nvPr/>
        </p:nvSpPr>
        <p:spPr>
          <a:xfrm>
            <a:off x="415486" y="215131"/>
            <a:ext cx="660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Departamento de Sistemas e Computação – FURB</a:t>
            </a:r>
          </a:p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Curso de Ciência da Computação</a:t>
            </a:r>
          </a:p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Trabalho de Conclusão de Curso – 2021/2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890FC47-0132-4B8D-B7D6-211F47E5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4" y="5665629"/>
            <a:ext cx="1582838" cy="940026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86C3D11C-D8DB-4E33-8CAB-FF32B5895E91}"/>
              </a:ext>
            </a:extLst>
          </p:cNvPr>
          <p:cNvSpPr txBox="1">
            <a:spLocks/>
          </p:cNvSpPr>
          <p:nvPr/>
        </p:nvSpPr>
        <p:spPr>
          <a:xfrm>
            <a:off x="2771103" y="402295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pt-BR" sz="3200">
                <a:solidFill>
                  <a:schemeClr val="bg1"/>
                </a:solidFill>
                <a:latin typeface="Calibri (corpo)"/>
              </a:rPr>
              <a:t>Aluno: Bruno Henrique de Borba</a:t>
            </a:r>
          </a:p>
          <a:p>
            <a:r>
              <a:rPr lang="pt-BR">
                <a:solidFill>
                  <a:schemeClr val="bg1"/>
                </a:solidFill>
                <a:latin typeface="Calibri (corpo)"/>
              </a:rPr>
              <a:t>Orientador: Dalton Solano dos Santos</a:t>
            </a:r>
          </a:p>
        </p:txBody>
      </p:sp>
    </p:spTree>
    <p:extLst>
      <p:ext uri="{BB962C8B-B14F-4D97-AF65-F5344CB8AC3E}">
        <p14:creationId xmlns:p14="http://schemas.microsoft.com/office/powerpoint/2010/main" val="16537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Trabalhos correlatos (1/3)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9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456492" y="1915629"/>
            <a:ext cx="10816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Título</a:t>
            </a:r>
            <a:r>
              <a:rPr lang="pt-BR" sz="2400"/>
              <a:t>: </a:t>
            </a:r>
            <a:r>
              <a:rPr lang="en-US" sz="2000"/>
              <a:t>LET BLIND PEOPLE SEE: REAL-TIME VISUAL RECOGNITION WITH RESULTS CONVERTED TO 3D AUDIO</a:t>
            </a:r>
            <a:endParaRPr lang="en-US" sz="2400"/>
          </a:p>
          <a:p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Jiang, </a:t>
            </a:r>
            <a:r>
              <a:rPr lang="pt-BR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Lin</a:t>
            </a: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pt-BR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</a:t>
            </a: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(2016)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9" name="Espaço Reservado para Conteúdo 5">
            <a:extLst>
              <a:ext uri="{FF2B5EF4-FFF2-40B4-BE49-F238E27FC236}">
                <a16:creationId xmlns:a16="http://schemas.microsoft.com/office/drawing/2014/main" id="{848ED754-4EE4-C64B-AC38-42AEE9AC8C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395302"/>
              </p:ext>
            </p:extLst>
          </p:nvPr>
        </p:nvGraphicFramePr>
        <p:xfrm>
          <a:off x="579120" y="3010332"/>
          <a:ext cx="5614732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1888">
                  <a:extLst>
                    <a:ext uri="{9D8B030D-6E8A-4147-A177-3AD203B41FA5}">
                      <a16:colId xmlns:a16="http://schemas.microsoft.com/office/drawing/2014/main" val="251050275"/>
                    </a:ext>
                  </a:extLst>
                </a:gridCol>
                <a:gridCol w="1552844">
                  <a:extLst>
                    <a:ext uri="{9D8B030D-6E8A-4147-A177-3AD203B41FA5}">
                      <a16:colId xmlns:a16="http://schemas.microsoft.com/office/drawing/2014/main" val="1868930353"/>
                    </a:ext>
                  </a:extLst>
                </a:gridCol>
              </a:tblGrid>
              <a:tr h="872470">
                <a:tc>
                  <a:txBody>
                    <a:bodyPr/>
                    <a:lstStyle/>
                    <a:p>
                      <a:pPr algn="r"/>
                      <a:r>
                        <a:rPr lang="pt-BR" b="1">
                          <a:solidFill>
                            <a:schemeClr val="bg1"/>
                          </a:solidFill>
                        </a:rPr>
                        <a:t>Trabalho</a:t>
                      </a:r>
                    </a:p>
                    <a:p>
                      <a:endParaRPr lang="pt-BR" b="1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pt-BR" b="1">
                          <a:solidFill>
                            <a:schemeClr val="bg1"/>
                          </a:solidFill>
                        </a:rPr>
                        <a:t>Características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bg1"/>
                          </a:solidFill>
                        </a:rPr>
                        <a:t>Jiang, Lin e </a:t>
                      </a:r>
                      <a:r>
                        <a:rPr lang="pt-BR" b="1" err="1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lang="pt-BR" b="1">
                          <a:solidFill>
                            <a:schemeClr val="bg1"/>
                          </a:solidFill>
                        </a:rPr>
                        <a:t> (2016)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32995"/>
                  </a:ext>
                </a:extLst>
              </a:tr>
              <a:tr h="610729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Depende de um computador para o processamento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117804"/>
                  </a:ext>
                </a:extLst>
              </a:tr>
              <a:tr h="610729">
                <a:tc>
                  <a:txBody>
                    <a:bodyPr/>
                    <a:lstStyle/>
                    <a:p>
                      <a:pPr algn="l"/>
                      <a:r>
                        <a:rPr lang="en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apenas um equipamento para a detecção</a:t>
                      </a:r>
                      <a:r>
                        <a:rPr lang="en-BR">
                          <a:effectLst/>
                        </a:rPr>
                        <a:t> 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182997"/>
                  </a:ext>
                </a:extLst>
              </a:tr>
              <a:tr h="348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Dispositivo para captura de imagens</a:t>
                      </a:r>
                      <a:r>
                        <a:rPr lang="en-BR">
                          <a:effectLst/>
                        </a:rPr>
                        <a:t> 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GoPro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198308"/>
                  </a:ext>
                </a:extLst>
              </a:tr>
              <a:tr h="610729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Funciona em ambientes de baixa iluminação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880403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Faz o reconhecimento de objetos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62134"/>
                  </a:ext>
                </a:extLst>
              </a:tr>
            </a:tbl>
          </a:graphicData>
        </a:graphic>
      </p:graphicFrame>
      <p:pic>
        <p:nvPicPr>
          <p:cNvPr id="13" name="Picture 7">
            <a:extLst>
              <a:ext uri="{FF2B5EF4-FFF2-40B4-BE49-F238E27FC236}">
                <a16:creationId xmlns:a16="http://schemas.microsoft.com/office/drawing/2014/main" id="{653FFE32-29BE-F244-9976-96787A3A3B8C}"/>
              </a:ext>
            </a:extLst>
          </p:cNvPr>
          <p:cNvPicPr>
            <a:picLocks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530" y="3422503"/>
            <a:ext cx="4072965" cy="27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6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Trabalhos correlatos (2/3)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537686" y="1858321"/>
            <a:ext cx="10816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Título</a:t>
            </a:r>
            <a:r>
              <a:rPr lang="pt-BR" sz="2400"/>
              <a:t>: REAL-TIME OBSTACLE DETECTION SYSTEM IN INDOOR ENVIRONMENT FOR THE VISUALLY IMPAIRED USING MICROSOFT KINECT SENSOR</a:t>
            </a:r>
          </a:p>
          <a:p>
            <a:r>
              <a:rPr lang="pt-BR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Pham</a:t>
            </a: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Le e </a:t>
            </a:r>
            <a:r>
              <a:rPr lang="pt-BR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Vuillerme</a:t>
            </a: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(2015)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8E1518-5282-154A-80FB-731685610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3909" y="3253854"/>
            <a:ext cx="4847590" cy="30791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Espaço Reservado para Conteúdo 5">
            <a:extLst>
              <a:ext uri="{FF2B5EF4-FFF2-40B4-BE49-F238E27FC236}">
                <a16:creationId xmlns:a16="http://schemas.microsoft.com/office/drawing/2014/main" id="{4DCAAAF2-FAE2-654D-A8F3-1351A173B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851537"/>
              </p:ext>
            </p:extLst>
          </p:nvPr>
        </p:nvGraphicFramePr>
        <p:xfrm>
          <a:off x="650501" y="2995188"/>
          <a:ext cx="5567080" cy="362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1284">
                  <a:extLst>
                    <a:ext uri="{9D8B030D-6E8A-4147-A177-3AD203B41FA5}">
                      <a16:colId xmlns:a16="http://schemas.microsoft.com/office/drawing/2014/main" val="251050275"/>
                    </a:ext>
                  </a:extLst>
                </a:gridCol>
                <a:gridCol w="1725796">
                  <a:extLst>
                    <a:ext uri="{9D8B030D-6E8A-4147-A177-3AD203B41FA5}">
                      <a16:colId xmlns:a16="http://schemas.microsoft.com/office/drawing/2014/main" val="1868930353"/>
                    </a:ext>
                  </a:extLst>
                </a:gridCol>
              </a:tblGrid>
              <a:tr h="542539">
                <a:tc>
                  <a:txBody>
                    <a:bodyPr/>
                    <a:lstStyle/>
                    <a:p>
                      <a:pPr algn="r"/>
                      <a:r>
                        <a:rPr lang="pt-BR" b="1">
                          <a:solidFill>
                            <a:schemeClr val="bg1"/>
                          </a:solidFill>
                        </a:rPr>
                        <a:t>Trabalho</a:t>
                      </a:r>
                    </a:p>
                    <a:p>
                      <a:endParaRPr lang="pt-BR" b="1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pt-BR" b="1">
                          <a:solidFill>
                            <a:schemeClr val="bg1"/>
                          </a:solidFill>
                        </a:rPr>
                        <a:t>Características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err="1">
                          <a:solidFill>
                            <a:schemeClr val="bg1"/>
                          </a:solidFill>
                        </a:rPr>
                        <a:t>Pham</a:t>
                      </a:r>
                      <a:r>
                        <a:rPr lang="pt-BR" b="1">
                          <a:solidFill>
                            <a:schemeClr val="bg1"/>
                          </a:solidFill>
                        </a:rPr>
                        <a:t>, Le e </a:t>
                      </a:r>
                      <a:r>
                        <a:rPr lang="pt-BR" b="1" err="1">
                          <a:solidFill>
                            <a:schemeClr val="bg1"/>
                          </a:solidFill>
                        </a:rPr>
                        <a:t>Vuillerme</a:t>
                      </a:r>
                      <a:r>
                        <a:rPr lang="pt-BR" b="1">
                          <a:solidFill>
                            <a:schemeClr val="bg1"/>
                          </a:solidFill>
                        </a:rPr>
                        <a:t> (2015)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32995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Depende de um computador para o processamento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117804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en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apenas um equipamento para a detecção</a:t>
                      </a:r>
                      <a:r>
                        <a:rPr lang="en-BR">
                          <a:effectLst/>
                        </a:rPr>
                        <a:t> 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182997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Dispositivo para captura de imagens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Microsoft Kinect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146993"/>
                  </a:ext>
                </a:extLst>
              </a:tr>
              <a:tr h="40857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Funciona em ambientes de baixa iluminação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62134"/>
                  </a:ext>
                </a:extLst>
              </a:tr>
              <a:tr h="40857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Faz o reconhecimento de objetos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Não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79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6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Trabalhos correlatos (3/3)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537686" y="1858321"/>
            <a:ext cx="10816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Título</a:t>
            </a:r>
            <a:r>
              <a:rPr lang="pt-BR" sz="2400"/>
              <a:t>: WEARABLE TRAVEL AID FOR ENVIRONMENT PERCEPTION AND NAVIGATION OF VISUALLY IMPAIRED PEOPLE</a:t>
            </a:r>
          </a:p>
          <a:p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BAI, J. </a:t>
            </a:r>
            <a:r>
              <a:rPr lang="pt-BR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(2019)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Espaço Reservado para Conteúdo 5">
            <a:extLst>
              <a:ext uri="{FF2B5EF4-FFF2-40B4-BE49-F238E27FC236}">
                <a16:creationId xmlns:a16="http://schemas.microsoft.com/office/drawing/2014/main" id="{25E2DA51-13BE-1C4C-8C91-221894EF15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925166"/>
              </p:ext>
            </p:extLst>
          </p:nvPr>
        </p:nvGraphicFramePr>
        <p:xfrm>
          <a:off x="660402" y="2995188"/>
          <a:ext cx="5567080" cy="362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1284">
                  <a:extLst>
                    <a:ext uri="{9D8B030D-6E8A-4147-A177-3AD203B41FA5}">
                      <a16:colId xmlns:a16="http://schemas.microsoft.com/office/drawing/2014/main" val="251050275"/>
                    </a:ext>
                  </a:extLst>
                </a:gridCol>
                <a:gridCol w="1725796">
                  <a:extLst>
                    <a:ext uri="{9D8B030D-6E8A-4147-A177-3AD203B41FA5}">
                      <a16:colId xmlns:a16="http://schemas.microsoft.com/office/drawing/2014/main" val="1868930353"/>
                    </a:ext>
                  </a:extLst>
                </a:gridCol>
              </a:tblGrid>
              <a:tr h="542539">
                <a:tc>
                  <a:txBody>
                    <a:bodyPr/>
                    <a:lstStyle/>
                    <a:p>
                      <a:pPr algn="r"/>
                      <a:r>
                        <a:rPr lang="pt-BR" b="1">
                          <a:solidFill>
                            <a:schemeClr val="bg1"/>
                          </a:solidFill>
                        </a:rPr>
                        <a:t>Trabalho</a:t>
                      </a:r>
                    </a:p>
                    <a:p>
                      <a:endParaRPr lang="pt-BR" b="1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pt-BR" b="1">
                          <a:solidFill>
                            <a:schemeClr val="bg1"/>
                          </a:solidFill>
                        </a:rPr>
                        <a:t>Características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bg1"/>
                          </a:solidFill>
                        </a:rPr>
                        <a:t>BAI, J. </a:t>
                      </a:r>
                      <a:r>
                        <a:rPr lang="pt-BR" b="1" i="1">
                          <a:solidFill>
                            <a:schemeClr val="bg1"/>
                          </a:solidFill>
                        </a:rPr>
                        <a:t>et al</a:t>
                      </a:r>
                      <a:r>
                        <a:rPr lang="pt-BR" b="1">
                          <a:solidFill>
                            <a:schemeClr val="bg1"/>
                          </a:solidFill>
                        </a:rPr>
                        <a:t>. (2019)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32995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Depende de um computador para o processamento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Não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117804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en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apenas um equipamento para a detecção</a:t>
                      </a:r>
                      <a:r>
                        <a:rPr lang="en-BR">
                          <a:effectLst/>
                        </a:rPr>
                        <a:t> 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182997"/>
                  </a:ext>
                </a:extLst>
              </a:tr>
              <a:tr h="38465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Dispositivo para captura de imagens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Câmera RGB-D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146993"/>
                  </a:ext>
                </a:extLst>
              </a:tr>
              <a:tr h="40857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Funciona em ambientes de baixa iluminação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62134"/>
                  </a:ext>
                </a:extLst>
              </a:tr>
              <a:tr h="408578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Faz o reconhecimento de objetos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79077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3715E9F-3836-E747-A857-4C7374FDFF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1786" y="2995188"/>
            <a:ext cx="5013325" cy="3525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67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15F33E5-8DD5-4E20-BFC3-845A5DDC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 (1/7)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492875"/>
            <a:ext cx="2743200" cy="365125"/>
          </a:xfrm>
        </p:spPr>
        <p:txBody>
          <a:bodyPr/>
          <a:lstStyle/>
          <a:p>
            <a:r>
              <a:rPr lang="pt-BR"/>
              <a:t>12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46E669-CA43-47FE-A821-7749A67231F7}"/>
              </a:ext>
            </a:extLst>
          </p:cNvPr>
          <p:cNvSpPr txBox="1"/>
          <p:nvPr/>
        </p:nvSpPr>
        <p:spPr>
          <a:xfrm>
            <a:off x="4768767" y="1661101"/>
            <a:ext cx="2654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Fluxo da aplicação:</a:t>
            </a: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AA5DDB0D-D77F-4F46-8FE9-2CFF8EC64CCC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23A2A-FA32-694C-87F6-44596E29B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29" y="2180725"/>
            <a:ext cx="7243942" cy="4140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18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67EAAB4-5ECA-4EEF-B84D-E778083E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Especificação(2/7)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66723A-AD0B-4A34-8B28-1447D1E4CBD4}"/>
              </a:ext>
            </a:extLst>
          </p:cNvPr>
          <p:cNvSpPr txBox="1"/>
          <p:nvPr/>
        </p:nvSpPr>
        <p:spPr>
          <a:xfrm>
            <a:off x="1609726" y="1665737"/>
            <a:ext cx="320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Evitando colisões:</a:t>
            </a:r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F34108AC-C5C6-4AB0-B905-D69AF8116BE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cat sitting in a glass vase&#10;&#10;Description automatically generated with low confidence">
            <a:extLst>
              <a:ext uri="{FF2B5EF4-FFF2-40B4-BE49-F238E27FC236}">
                <a16:creationId xmlns:a16="http://schemas.microsoft.com/office/drawing/2014/main" id="{FAFBC011-8DE1-7C41-8263-A3710EE7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62" y="2155835"/>
            <a:ext cx="7948673" cy="446722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B4A5F26-7ED0-E64F-B7D4-EB728DA1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22" y="6224319"/>
            <a:ext cx="996555" cy="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A627D5-B963-3844-A377-8D7F7826B0C9}"/>
              </a:ext>
            </a:extLst>
          </p:cNvPr>
          <p:cNvCxnSpPr>
            <a:cxnSpLocks/>
          </p:cNvCxnSpPr>
          <p:nvPr/>
        </p:nvCxnSpPr>
        <p:spPr>
          <a:xfrm flipV="1">
            <a:off x="8591550" y="2972982"/>
            <a:ext cx="1983810" cy="480036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A44831-34C7-944E-BD52-B41186011763}"/>
              </a:ext>
            </a:extLst>
          </p:cNvPr>
          <p:cNvSpPr txBox="1"/>
          <p:nvPr/>
        </p:nvSpPr>
        <p:spPr>
          <a:xfrm>
            <a:off x="10575360" y="2614673"/>
            <a:ext cx="77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accent1">
                    <a:lumMod val="50000"/>
                  </a:schemeClr>
                </a:solidFill>
              </a:rPr>
              <a:t>2m</a:t>
            </a:r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B405C-8FB1-B142-AF42-B53BE45CCDEC}"/>
              </a:ext>
            </a:extLst>
          </p:cNvPr>
          <p:cNvCxnSpPr>
            <a:cxnSpLocks/>
          </p:cNvCxnSpPr>
          <p:nvPr/>
        </p:nvCxnSpPr>
        <p:spPr>
          <a:xfrm flipV="1">
            <a:off x="6606145" y="4598650"/>
            <a:ext cx="3882023" cy="114180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D46DFC-18D0-D848-A8C1-8BA2564DBBD1}"/>
              </a:ext>
            </a:extLst>
          </p:cNvPr>
          <p:cNvSpPr txBox="1"/>
          <p:nvPr/>
        </p:nvSpPr>
        <p:spPr>
          <a:xfrm>
            <a:off x="10488168" y="4397811"/>
            <a:ext cx="86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accent1">
                    <a:lumMod val="50000"/>
                  </a:schemeClr>
                </a:solidFill>
              </a:rPr>
              <a:t>1,5m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47818B-1C0E-834D-AED0-7DEB6F162B12}"/>
              </a:ext>
            </a:extLst>
          </p:cNvPr>
          <p:cNvCxnSpPr>
            <a:cxnSpLocks/>
          </p:cNvCxnSpPr>
          <p:nvPr/>
        </p:nvCxnSpPr>
        <p:spPr>
          <a:xfrm flipH="1">
            <a:off x="1335025" y="3557955"/>
            <a:ext cx="1792223" cy="648285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1D730E-41E6-734E-8613-E19F6CFF93C9}"/>
              </a:ext>
            </a:extLst>
          </p:cNvPr>
          <p:cNvSpPr txBox="1"/>
          <p:nvPr/>
        </p:nvSpPr>
        <p:spPr>
          <a:xfrm>
            <a:off x="556585" y="3975407"/>
            <a:ext cx="96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accent1">
                    <a:lumMod val="50000"/>
                  </a:schemeClr>
                </a:solidFill>
              </a:rPr>
              <a:t>2,5m</a:t>
            </a:r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5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67EAAB4-5ECA-4EEF-B84D-E778083E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Especificação(3/7)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66723A-AD0B-4A34-8B28-1447D1E4CBD4}"/>
              </a:ext>
            </a:extLst>
          </p:cNvPr>
          <p:cNvSpPr txBox="1"/>
          <p:nvPr/>
        </p:nvSpPr>
        <p:spPr>
          <a:xfrm>
            <a:off x="1609726" y="1665737"/>
            <a:ext cx="320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Evitando colisões:</a:t>
            </a:r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F34108AC-C5C6-4AB0-B905-D69AF8116BE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cat sitting in a glass vase&#10;&#10;Description automatically generated with low confidence">
            <a:extLst>
              <a:ext uri="{FF2B5EF4-FFF2-40B4-BE49-F238E27FC236}">
                <a16:creationId xmlns:a16="http://schemas.microsoft.com/office/drawing/2014/main" id="{FAFBC011-8DE1-7C41-8263-A3710EE7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62" y="2155835"/>
            <a:ext cx="7948673" cy="446722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B4A5F26-7ED0-E64F-B7D4-EB728DA1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22" y="6224319"/>
            <a:ext cx="996555" cy="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7AB5FAA-91E2-D341-90AB-B3DF09383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97130"/>
              </p:ext>
            </p:extLst>
          </p:nvPr>
        </p:nvGraphicFramePr>
        <p:xfrm>
          <a:off x="2244922" y="2233944"/>
          <a:ext cx="1924740" cy="4389120"/>
        </p:xfrm>
        <a:graphic>
          <a:graphicData uri="http://schemas.openxmlformats.org/drawingml/2006/table">
            <a:tbl>
              <a:tblPr firstRow="1" bandRow="1"/>
              <a:tblGrid>
                <a:gridCol w="213860">
                  <a:extLst>
                    <a:ext uri="{9D8B030D-6E8A-4147-A177-3AD203B41FA5}">
                      <a16:colId xmlns:a16="http://schemas.microsoft.com/office/drawing/2014/main" val="224911913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88525413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16812952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846636520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234556341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91555145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73900927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6466680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82553432"/>
                    </a:ext>
                  </a:extLst>
                </a:gridCol>
              </a:tblGrid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9612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74651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18247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84540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128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41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5108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46696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36364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67839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60855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985842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F2677E9A-7302-1040-A851-E15712A54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35908"/>
              </p:ext>
            </p:extLst>
          </p:nvPr>
        </p:nvGraphicFramePr>
        <p:xfrm>
          <a:off x="4171258" y="2233944"/>
          <a:ext cx="1924740" cy="4389120"/>
        </p:xfrm>
        <a:graphic>
          <a:graphicData uri="http://schemas.openxmlformats.org/drawingml/2006/table">
            <a:tbl>
              <a:tblPr firstRow="1" bandRow="1"/>
              <a:tblGrid>
                <a:gridCol w="213860">
                  <a:extLst>
                    <a:ext uri="{9D8B030D-6E8A-4147-A177-3AD203B41FA5}">
                      <a16:colId xmlns:a16="http://schemas.microsoft.com/office/drawing/2014/main" val="224911913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88525413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16812952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846636520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234556341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91555145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73900927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6466680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82553432"/>
                    </a:ext>
                  </a:extLst>
                </a:gridCol>
              </a:tblGrid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9612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74651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18247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84540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128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41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5108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46696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36364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67839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60855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985842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E017CE47-99FA-9946-BBD6-2BA695E0E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8762"/>
              </p:ext>
            </p:extLst>
          </p:nvPr>
        </p:nvGraphicFramePr>
        <p:xfrm>
          <a:off x="6095998" y="2233944"/>
          <a:ext cx="1924740" cy="4389120"/>
        </p:xfrm>
        <a:graphic>
          <a:graphicData uri="http://schemas.openxmlformats.org/drawingml/2006/table">
            <a:tbl>
              <a:tblPr firstRow="1" bandRow="1"/>
              <a:tblGrid>
                <a:gridCol w="213860">
                  <a:extLst>
                    <a:ext uri="{9D8B030D-6E8A-4147-A177-3AD203B41FA5}">
                      <a16:colId xmlns:a16="http://schemas.microsoft.com/office/drawing/2014/main" val="224911913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88525413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16812952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846636520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234556341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91555145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73900927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64666804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1282553432"/>
                    </a:ext>
                  </a:extLst>
                </a:gridCol>
              </a:tblGrid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9612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74651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18247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84540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128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41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5108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46696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36364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67839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60855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985842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40D5191-4A4A-B14F-81E2-7865992B7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0421"/>
              </p:ext>
            </p:extLst>
          </p:nvPr>
        </p:nvGraphicFramePr>
        <p:xfrm>
          <a:off x="8020738" y="2236752"/>
          <a:ext cx="855440" cy="4389120"/>
        </p:xfrm>
        <a:graphic>
          <a:graphicData uri="http://schemas.openxmlformats.org/drawingml/2006/table">
            <a:tbl>
              <a:tblPr firstRow="1" bandRow="1"/>
              <a:tblGrid>
                <a:gridCol w="213860">
                  <a:extLst>
                    <a:ext uri="{9D8B030D-6E8A-4147-A177-3AD203B41FA5}">
                      <a16:colId xmlns:a16="http://schemas.microsoft.com/office/drawing/2014/main" val="224911913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88525413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4168129529"/>
                    </a:ext>
                  </a:extLst>
                </a:gridCol>
                <a:gridCol w="213860">
                  <a:extLst>
                    <a:ext uri="{9D8B030D-6E8A-4147-A177-3AD203B41FA5}">
                      <a16:colId xmlns:a16="http://schemas.microsoft.com/office/drawing/2014/main" val="2846636520"/>
                    </a:ext>
                  </a:extLst>
                </a:gridCol>
              </a:tblGrid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9612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74651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18247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84540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128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41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51087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466963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36364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67839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060855"/>
                  </a:ext>
                </a:extLst>
              </a:tr>
              <a:tr h="335670"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98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29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67C9-B26A-7045-B37A-90FCF90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Especificação(4/7)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95B5-2FAA-1F4F-B7CC-191B87F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38" y="2011679"/>
            <a:ext cx="10101072" cy="3817811"/>
          </a:xfrm>
        </p:spPr>
        <p:txBody>
          <a:bodyPr>
            <a:normAutofit/>
          </a:bodyPr>
          <a:lstStyle/>
          <a:p>
            <a:r>
              <a:rPr lang="pt-BR" sz="2000"/>
              <a:t>Usuário será alertado quando um dos pontos for menor ou igual a 50cm;</a:t>
            </a:r>
          </a:p>
          <a:p>
            <a:r>
              <a:rPr lang="pt-BR" sz="2000"/>
              <a:t>Para orientar a direção livre (esquerda ou direita), a matriz é dividida ao meio e a média das duas partes é calculada;</a:t>
            </a:r>
          </a:p>
          <a:p>
            <a:r>
              <a:rPr lang="pt-BR" sz="2000"/>
              <a:t>A parte da matriz que estiver com os menores valores representa a direção de colisão.</a:t>
            </a:r>
          </a:p>
          <a:p>
            <a:r>
              <a:rPr lang="pt-BR" sz="2000"/>
              <a:t>A direção é retornada ao usuário através da vibração do dispositivo, sendo:</a:t>
            </a:r>
          </a:p>
          <a:p>
            <a:pPr lvl="1"/>
            <a:r>
              <a:rPr lang="pt-BR" sz="1600"/>
              <a:t>Vibração simples para colisão a direita;</a:t>
            </a:r>
          </a:p>
          <a:p>
            <a:pPr lvl="1"/>
            <a:r>
              <a:rPr lang="pt-BR" sz="1600"/>
              <a:t>Vibração usando o </a:t>
            </a:r>
            <a:r>
              <a:rPr lang="pt-BR" sz="1600" err="1"/>
              <a:t>Taptic</a:t>
            </a:r>
            <a:r>
              <a:rPr lang="pt-BR" sz="1600"/>
              <a:t> </a:t>
            </a:r>
            <a:r>
              <a:rPr lang="pt-BR" sz="1600" err="1"/>
              <a:t>Egine</a:t>
            </a:r>
            <a:r>
              <a:rPr lang="pt-BR" sz="1600"/>
              <a:t> para colisão a esquerda.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77941-5784-3F42-A759-5DF3AC27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15</a:t>
            </a:r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47981B3E-0113-A049-8B8F-1DC46E17EDED}"/>
              </a:ext>
            </a:extLst>
          </p:cNvPr>
          <p:cNvSpPr txBox="1"/>
          <p:nvPr/>
        </p:nvSpPr>
        <p:spPr>
          <a:xfrm>
            <a:off x="1591438" y="1459855"/>
            <a:ext cx="320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Evitando colisões:</a:t>
            </a:r>
          </a:p>
        </p:txBody>
      </p:sp>
    </p:spTree>
    <p:extLst>
      <p:ext uri="{BB962C8B-B14F-4D97-AF65-F5344CB8AC3E}">
        <p14:creationId xmlns:p14="http://schemas.microsoft.com/office/powerpoint/2010/main" val="271191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67C9-B26A-7045-B37A-90FCF90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Especificação(5/7)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95B5-2FAA-1F4F-B7CC-191B87F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38" y="2011679"/>
            <a:ext cx="10101072" cy="3817811"/>
          </a:xfrm>
        </p:spPr>
        <p:txBody>
          <a:bodyPr>
            <a:normAutofit/>
          </a:bodyPr>
          <a:lstStyle/>
          <a:p>
            <a:r>
              <a:rPr lang="pt-BR" sz="2000"/>
              <a:t>ARKit gera malha nos objetos de acordo com informações captadas pelo LiDAR;</a:t>
            </a:r>
          </a:p>
          <a:p>
            <a:r>
              <a:rPr lang="pt-BR" sz="2000"/>
              <a:t>RealityKit permite a visualização da malha;</a:t>
            </a:r>
          </a:p>
          <a:p>
            <a:r>
              <a:rPr lang="pt-BR" sz="2000"/>
              <a:t>Cada face da malha possui informações de coordenadas e distância.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77941-5784-3F42-A759-5DF3AC27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16</a:t>
            </a:r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47981B3E-0113-A049-8B8F-1DC46E17EDED}"/>
              </a:ext>
            </a:extLst>
          </p:cNvPr>
          <p:cNvSpPr txBox="1"/>
          <p:nvPr/>
        </p:nvSpPr>
        <p:spPr>
          <a:xfrm>
            <a:off x="1591438" y="1459855"/>
            <a:ext cx="377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Reconhecendo o ambiente: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FF04F6-8F97-564E-80F1-C779A7E1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878" y="3995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45" name="Picture 8">
            <a:extLst>
              <a:ext uri="{FF2B5EF4-FFF2-40B4-BE49-F238E27FC236}">
                <a16:creationId xmlns:a16="http://schemas.microsoft.com/office/drawing/2014/main" id="{6ACF6B12-B725-B043-8D36-BFA08AB70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30" y="3429000"/>
            <a:ext cx="7561539" cy="28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4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67C9-B26A-7045-B37A-90FCF90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Especificação(6/7)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95B5-2FAA-1F4F-B7CC-191B87F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38" y="1921520"/>
            <a:ext cx="10101072" cy="3817811"/>
          </a:xfrm>
        </p:spPr>
        <p:txBody>
          <a:bodyPr>
            <a:normAutofit/>
          </a:bodyPr>
          <a:lstStyle/>
          <a:p>
            <a:r>
              <a:rPr lang="pt-BR" sz="2000"/>
              <a:t>Utilizado modelo YOLO fornecido pela Apple;</a:t>
            </a:r>
          </a:p>
          <a:p>
            <a:r>
              <a:rPr lang="pt-BR" sz="2000"/>
              <a:t>Reconhece 80 objetos;</a:t>
            </a:r>
          </a:p>
          <a:p>
            <a:r>
              <a:rPr lang="pt-BR" sz="2000"/>
              <a:t>Processamento das imagens acontece a cada frame em loop;</a:t>
            </a:r>
          </a:p>
          <a:p>
            <a:r>
              <a:rPr lang="pt-BR" sz="2000"/>
              <a:t>Usuário não pode mover o dispositivo mais rápido do que 0.0085 frames por coordenada;</a:t>
            </a:r>
          </a:p>
          <a:p>
            <a:r>
              <a:rPr lang="pt-BR" sz="2000"/>
              <a:t>Confiança no resultado da detecção precisa ter no mínimo 80%;</a:t>
            </a:r>
          </a:p>
          <a:p>
            <a:r>
              <a:rPr lang="pt-BR" sz="2000"/>
              <a:t>Uma âncora é adicionada no mundo virtual com base nas coordenadas geradas pela </a:t>
            </a:r>
            <a:r>
              <a:rPr lang="pt-BR" sz="2000" err="1"/>
              <a:t>bounding</a:t>
            </a:r>
            <a:r>
              <a:rPr lang="pt-BR" sz="2000"/>
              <a:t> box, contendo uma esfera e o nome do objeto detectado;</a:t>
            </a:r>
          </a:p>
          <a:p>
            <a:r>
              <a:rPr lang="pt-BR" sz="2000"/>
              <a:t>Âncora perde a “validade” em um tempo determinado.</a:t>
            </a:r>
          </a:p>
          <a:p>
            <a:endParaRPr lang="pt-BR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77941-5784-3F42-A759-5DF3AC27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17</a:t>
            </a:r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47981B3E-0113-A049-8B8F-1DC46E17EDED}"/>
              </a:ext>
            </a:extLst>
          </p:cNvPr>
          <p:cNvSpPr txBox="1"/>
          <p:nvPr/>
        </p:nvSpPr>
        <p:spPr>
          <a:xfrm>
            <a:off x="1591438" y="1459855"/>
            <a:ext cx="377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Detectando objetos: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FF04F6-8F97-564E-80F1-C779A7E1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878" y="3995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952A2-5804-9B44-AC3A-A7C430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383" y="4566465"/>
            <a:ext cx="2698417" cy="1926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18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67C9-B26A-7045-B37A-90FCF90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Especificação(7/7)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95B5-2FAA-1F4F-B7CC-191B87F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38" y="1921520"/>
            <a:ext cx="10101072" cy="3817811"/>
          </a:xfrm>
        </p:spPr>
        <p:txBody>
          <a:bodyPr>
            <a:normAutofit/>
          </a:bodyPr>
          <a:lstStyle/>
          <a:p>
            <a:r>
              <a:rPr lang="pt-BR" sz="2000"/>
              <a:t>Através da </a:t>
            </a:r>
            <a:r>
              <a:rPr lang="pt-BR" sz="2000" err="1"/>
              <a:t>bounding</a:t>
            </a:r>
            <a:r>
              <a:rPr lang="pt-BR" sz="2000"/>
              <a:t> box gerada é realizada a validação da posição das coordenadas;</a:t>
            </a:r>
          </a:p>
          <a:p>
            <a:r>
              <a:rPr lang="pt-BR" sz="2000"/>
              <a:t>As âncoras adicionadas no mundo virtual emitem um som com o nome do respectivo objeto em loop;</a:t>
            </a:r>
          </a:p>
          <a:p>
            <a:r>
              <a:rPr lang="pt-BR" sz="2000"/>
              <a:t>O som é </a:t>
            </a:r>
            <a:r>
              <a:rPr lang="pt-BR" sz="2000" err="1"/>
              <a:t>espacializado</a:t>
            </a:r>
            <a:r>
              <a:rPr lang="pt-BR" sz="2000"/>
              <a:t> no mundo virtual.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77941-5784-3F42-A759-5DF3AC27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18</a:t>
            </a:r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47981B3E-0113-A049-8B8F-1DC46E17EDED}"/>
              </a:ext>
            </a:extLst>
          </p:cNvPr>
          <p:cNvSpPr txBox="1"/>
          <p:nvPr/>
        </p:nvSpPr>
        <p:spPr>
          <a:xfrm>
            <a:off x="1591438" y="1459855"/>
            <a:ext cx="4352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Obtendo direções do objeto: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FF04F6-8F97-564E-80F1-C779A7E1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878" y="3995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8193A53-635D-5C42-B733-E25D499A1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72" y="3488044"/>
            <a:ext cx="2864734" cy="310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D7F9F8A-CD60-8742-9827-B13E5E94B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79" y="4451512"/>
            <a:ext cx="1177842" cy="11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246"/>
            <a:ext cx="10515600" cy="1325563"/>
          </a:xfrm>
        </p:spPr>
        <p:txBody>
          <a:bodyPr/>
          <a:lstStyle/>
          <a:p>
            <a:pPr algn="ctr"/>
            <a:r>
              <a:rPr lang="pt-BR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E2F6-5CEB-4732-96E3-12AE4B0D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871" y="1909673"/>
            <a:ext cx="1113212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/>
              <a:t>Introdução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Objetivo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Fundamentação teórica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/>
              <a:t>Trabalhos correlatos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Especificação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/>
              <a:t>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Conclusões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/>
              <a:t>Sugestões</a:t>
            </a:r>
          </a:p>
          <a:p>
            <a:pPr marL="0" indent="0">
              <a:buNone/>
            </a:pPr>
            <a:endParaRPr lang="pt-BR"/>
          </a:p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D3BCA6-F070-4C77-B875-CB3AB65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492875"/>
            <a:ext cx="2743200" cy="365125"/>
          </a:xfrm>
        </p:spPr>
        <p:txBody>
          <a:bodyPr/>
          <a:lstStyle/>
          <a:p>
            <a:r>
              <a:rPr lang="pt-BR"/>
              <a:t>1</a:t>
            </a: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5EAE89C7-C9A4-4D03-ABCD-CBF7CA673DDF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3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C1DC-AD45-3840-8E6A-A2E34A9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Resultados(1/3)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43FC-0EAA-9440-B864-3A937DA5E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Teste de variação da precisão de distância de acordo com iluminação do ambiente;</a:t>
            </a:r>
          </a:p>
          <a:p>
            <a:r>
              <a:rPr lang="pt-BR"/>
              <a:t>Objeto a 1,20m de distância do dispositivo;</a:t>
            </a:r>
          </a:p>
          <a:p>
            <a:r>
              <a:rPr lang="pt-BR"/>
              <a:t>Com o ambiente bem iluminado valores chegam a 1,22m;</a:t>
            </a:r>
          </a:p>
          <a:p>
            <a:r>
              <a:rPr lang="pt-BR"/>
              <a:t>Com o ambiente sem iluminação valores chegam a 1,62m;</a:t>
            </a:r>
          </a:p>
          <a:p>
            <a:r>
              <a:rPr lang="pt-BR"/>
              <a:t>Variação de 40cm;</a:t>
            </a:r>
          </a:p>
          <a:p>
            <a:r>
              <a:rPr lang="pt-BR"/>
              <a:t>Pode não afetar para evitar colisões próximas.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E4CF-C5E1-984B-A961-CBC82AB9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6130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DAC0-C62A-4249-B7DB-766C9D22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Resultados(2/3)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5AE1-C899-A44D-A23B-D05CBD82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Posição dos objetos detectados pode ter uma leve imprecisão;</a:t>
            </a:r>
          </a:p>
          <a:p>
            <a:r>
              <a:rPr lang="pt-BR"/>
              <a:t>Como são detectados através de imagens capturadas da câmera, não funciona em ambientes de baixa luz;</a:t>
            </a:r>
          </a:p>
          <a:p>
            <a:r>
              <a:rPr lang="pt-BR"/>
              <a:t>Detecção de múltiplos objetos pode deixar o usuário confuso.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0504D-5DED-1C42-B9BD-63B59FA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883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C1DC-AD45-3840-8E6A-A2E34A9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Resultados(3/3)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43FC-0EAA-9440-B864-3A937DA5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914"/>
            <a:ext cx="10515600" cy="4351338"/>
          </a:xfrm>
        </p:spPr>
        <p:txBody>
          <a:bodyPr/>
          <a:lstStyle/>
          <a:p>
            <a:r>
              <a:rPr lang="pt-BR"/>
              <a:t>Teste de desempenho demonstra impacto de uso em bateria e elevação da temperatura do dispositivo.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E4CF-C5E1-984B-A961-CBC82AB9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21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E6CD2E-CD94-B443-A069-5B0E02451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8899" r="1401" b="2532"/>
          <a:stretch/>
        </p:blipFill>
        <p:spPr bwMode="auto">
          <a:xfrm>
            <a:off x="2095330" y="2270124"/>
            <a:ext cx="8001339" cy="458787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841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67EAAB4-5ECA-4EEF-B84D-E778083E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Conclusão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22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48320-83F9-460C-AEEC-FAC7520069D7}"/>
              </a:ext>
            </a:extLst>
          </p:cNvPr>
          <p:cNvSpPr txBox="1"/>
          <p:nvPr/>
        </p:nvSpPr>
        <p:spPr>
          <a:xfrm>
            <a:off x="1476462" y="1919379"/>
            <a:ext cx="963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/>
              <a:t>Aplicação atinge seus principais objetivos ao evitar colisões e detectar objetos;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86E760-A025-483C-860F-E5137B9D585A}"/>
              </a:ext>
            </a:extLst>
          </p:cNvPr>
          <p:cNvSpPr txBox="1"/>
          <p:nvPr/>
        </p:nvSpPr>
        <p:spPr>
          <a:xfrm>
            <a:off x="1476462" y="4873564"/>
            <a:ext cx="9248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/>
              <a:t>A popularização do sensor ou sua implantação em dispositivos vestíveis pode abrir ainda mais possibilidades de desenvolvimento.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A899E3-85F9-48F0-B49C-6C08A6847D24}"/>
              </a:ext>
            </a:extLst>
          </p:cNvPr>
          <p:cNvSpPr txBox="1"/>
          <p:nvPr/>
        </p:nvSpPr>
        <p:spPr>
          <a:xfrm>
            <a:off x="1476462" y="3415050"/>
            <a:ext cx="8690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/>
              <a:t>Implementação possui facilitadores desenvolvidos pela Apple para trabalhar com os dados gerados pelo LiDAR;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D8429CB-BABF-46B6-9315-C8AD3512CBA6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432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67EAAB4-5ECA-4EEF-B84D-E778083E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Sugestões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23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5D0CBA-2F10-4149-A4C4-1CF1745083DE}"/>
              </a:ext>
            </a:extLst>
          </p:cNvPr>
          <p:cNvSpPr txBox="1"/>
          <p:nvPr/>
        </p:nvSpPr>
        <p:spPr>
          <a:xfrm>
            <a:off x="1469470" y="1878579"/>
            <a:ext cx="988433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rgbClr val="000000"/>
                </a:solidFill>
                <a:latin typeface="Calibri (corpo)"/>
              </a:rPr>
              <a:t>Implementar validação de diferentes planos, como escadas;</a:t>
            </a:r>
            <a:endParaRPr lang="pt-BR" sz="2200" b="0" i="0" u="none" strike="noStrike" baseline="0">
              <a:solidFill>
                <a:srgbClr val="000000"/>
              </a:solidFill>
              <a:latin typeface="Calibri (corpo)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rgbClr val="000000"/>
                </a:solidFill>
                <a:latin typeface="Calibri (corpo)"/>
              </a:rPr>
              <a:t>Utilizar também o LiDAR na detecção de objetos;</a:t>
            </a:r>
            <a:endParaRPr lang="pt-BR" sz="2200" b="0" i="0" u="none" strike="noStrike" baseline="0">
              <a:solidFill>
                <a:srgbClr val="000000"/>
              </a:solidFill>
              <a:latin typeface="Calibri (corpo)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rgbClr val="000000"/>
                </a:solidFill>
                <a:latin typeface="Calibri (corpo)"/>
              </a:rPr>
              <a:t>Alternativas para evitar que muitos objetos detectados dificultem a orientação do usuário;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rgbClr val="000000"/>
                </a:solidFill>
                <a:latin typeface="Calibri (corpo)"/>
              </a:rPr>
              <a:t>Integrar a aplicação com outro dispositivo vestível, como um </a:t>
            </a:r>
            <a:r>
              <a:rPr lang="pt-BR" sz="2200" err="1">
                <a:solidFill>
                  <a:srgbClr val="000000"/>
                </a:solidFill>
                <a:latin typeface="Calibri (corpo)"/>
              </a:rPr>
              <a:t>smartwatch</a:t>
            </a:r>
            <a:r>
              <a:rPr lang="pt-BR" sz="2200">
                <a:solidFill>
                  <a:srgbClr val="000000"/>
                </a:solidFill>
                <a:latin typeface="Calibri (corpo)"/>
              </a:rPr>
              <a:t>, tornando mais nítido o retorno de dados e direções para o usuário;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rgbClr val="000000"/>
                </a:solidFill>
                <a:latin typeface="Calibri (corpo)"/>
              </a:rPr>
              <a:t>Invalidar âncoras de objetos detectados em diferentes tempos de acordo com o grupo de cada objeto, como objetos estáticos ou móveis por exemplo;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pt-BR" sz="2200" b="0" i="0" u="none" strike="noStrike" baseline="0">
              <a:solidFill>
                <a:srgbClr val="000000"/>
              </a:solidFill>
              <a:latin typeface="Calibri (corpo)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4C82B5-C018-485D-85D5-5B6DDF3616CB}"/>
              </a:ext>
            </a:extLst>
          </p:cNvPr>
          <p:cNvSpPr txBox="1"/>
          <p:nvPr/>
        </p:nvSpPr>
        <p:spPr>
          <a:xfrm>
            <a:off x="1469470" y="1356479"/>
            <a:ext cx="7870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1"/>
              <a:t>Para um desenvolvimento futuro:</a:t>
            </a: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DDBEC1FB-F403-45E5-982E-F406ABAC3025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30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Muito obrigado!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505754"/>
            <a:ext cx="2743200" cy="365125"/>
          </a:xfrm>
        </p:spPr>
        <p:txBody>
          <a:bodyPr/>
          <a:lstStyle/>
          <a:p>
            <a:r>
              <a:rPr lang="pt-BR"/>
              <a:t>26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A1D91FF8-5898-4C3F-8AEF-A9A9DD5C3C14}"/>
              </a:ext>
            </a:extLst>
          </p:cNvPr>
          <p:cNvSpPr/>
          <p:nvPr/>
        </p:nvSpPr>
        <p:spPr>
          <a:xfrm>
            <a:off x="4624066" y="3751840"/>
            <a:ext cx="2943865" cy="45719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84BE1390-2321-458F-83A7-C64D0A59B0F9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35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BEBAD-2012-424A-AD4B-8E4C9BA3C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503" y="2179755"/>
            <a:ext cx="9144000" cy="1295401"/>
          </a:xfrm>
        </p:spPr>
        <p:txBody>
          <a:bodyPr>
            <a:no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Calibri Light (Títulos)"/>
                <a:cs typeface="Times New Roman" panose="02020603050405020304" pitchFamily="18" charset="0"/>
              </a:rPr>
              <a:t>APLICABILIDADE DO SENSOR LIDAR NA DETECÇÃO DE AMBIENTES E OBJETOS PARA ORIENTAÇÃO DE PESSOAS COM DEFICIÊNCIAS VISUAIS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3041D15-2571-4009-B695-0B3CD0144822}"/>
              </a:ext>
            </a:extLst>
          </p:cNvPr>
          <p:cNvSpPr txBox="1"/>
          <p:nvPr/>
        </p:nvSpPr>
        <p:spPr>
          <a:xfrm>
            <a:off x="415486" y="215131"/>
            <a:ext cx="660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Departamento de Sistemas e Computação – FURB</a:t>
            </a:r>
          </a:p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Curso de Ciência da Computação</a:t>
            </a:r>
          </a:p>
          <a:p>
            <a:r>
              <a:rPr lang="pt-BR" b="1">
                <a:solidFill>
                  <a:schemeClr val="bg1"/>
                </a:solidFill>
                <a:cs typeface="Times New Roman" panose="02020603050405020304" pitchFamily="18" charset="0"/>
              </a:rPr>
              <a:t>Trabalho de Conclusão de Curso – 2021/2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890FC47-0132-4B8D-B7D6-211F47E5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4" y="5665629"/>
            <a:ext cx="1582838" cy="940026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86C3D11C-D8DB-4E33-8CAB-FF32B5895E91}"/>
              </a:ext>
            </a:extLst>
          </p:cNvPr>
          <p:cNvSpPr txBox="1">
            <a:spLocks/>
          </p:cNvSpPr>
          <p:nvPr/>
        </p:nvSpPr>
        <p:spPr>
          <a:xfrm>
            <a:off x="2771103" y="402295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pt-BR" sz="3200">
                <a:solidFill>
                  <a:schemeClr val="bg1"/>
                </a:solidFill>
                <a:latin typeface="Calibri (corpo)"/>
              </a:rPr>
              <a:t>Aluno: Bruno Henrique de Borba</a:t>
            </a:r>
          </a:p>
          <a:p>
            <a:r>
              <a:rPr lang="pt-BR">
                <a:solidFill>
                  <a:schemeClr val="bg1"/>
                </a:solidFill>
                <a:latin typeface="Calibri (corpo)"/>
              </a:rPr>
              <a:t>Orientador: Dalton Solano dos Santos</a:t>
            </a:r>
          </a:p>
        </p:txBody>
      </p:sp>
    </p:spTree>
    <p:extLst>
      <p:ext uri="{BB962C8B-B14F-4D97-AF65-F5344CB8AC3E}">
        <p14:creationId xmlns:p14="http://schemas.microsoft.com/office/powerpoint/2010/main" val="211754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3350"/>
            <a:ext cx="10515600" cy="1325563"/>
          </a:xfrm>
        </p:spPr>
        <p:txBody>
          <a:bodyPr/>
          <a:lstStyle/>
          <a:p>
            <a:pPr algn="ctr"/>
            <a:r>
              <a:rPr lang="pt-BR"/>
              <a:t>Introdução(1/2)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E2F6-5CEB-4732-96E3-12AE4B0D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4" y="1779484"/>
            <a:ext cx="11132129" cy="4351338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/>
              <a:t>Pessoas com deficiência visual tem dificuldades para executar tarefas do dia a dia em ambientes fechados, sendo alguns exemplos: </a:t>
            </a:r>
          </a:p>
          <a:p>
            <a:pPr marL="742950" lvl="1" indent="-285750">
              <a:spcAft>
                <a:spcPts val="1200"/>
              </a:spcAft>
            </a:pPr>
            <a:r>
              <a:rPr lang="pt-BR"/>
              <a:t>Locomoção </a:t>
            </a:r>
          </a:p>
          <a:p>
            <a:pPr marL="742950" lvl="1" indent="-285750">
              <a:spcAft>
                <a:spcPts val="1200"/>
              </a:spcAft>
            </a:pPr>
            <a:r>
              <a:rPr lang="pt-BR"/>
              <a:t>Reconhecimento de objetos </a:t>
            </a:r>
          </a:p>
          <a:p>
            <a:pPr marL="285750" indent="-285750"/>
            <a:r>
              <a:rPr lang="pt-BR"/>
              <a:t>Existem aplicativos que se propõem a auxiliar na execução de tais tarefas, utilizando por exemplo a câmera do próprio smartphone. Desta forma, encontram-se algumas limitações: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/>
              <a:t>Precisão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/>
              <a:t>Iluminação do ambiente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/>
              <a:t>Necessidade de processamento das informações de forma externa</a:t>
            </a:r>
            <a:endParaRPr lang="pt-BR"/>
          </a:p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D3BCA6-F070-4C77-B875-CB3AB65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492875"/>
            <a:ext cx="2743200" cy="365125"/>
          </a:xfrm>
        </p:spPr>
        <p:txBody>
          <a:bodyPr/>
          <a:lstStyle/>
          <a:p>
            <a:r>
              <a:rPr lang="pt-BR"/>
              <a:t>2</a:t>
            </a: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9D779861-2B7C-4F8E-965A-9BBA01C6BA65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48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246"/>
            <a:ext cx="10515600" cy="1325563"/>
          </a:xfrm>
        </p:spPr>
        <p:txBody>
          <a:bodyPr/>
          <a:lstStyle/>
          <a:p>
            <a:pPr algn="ctr"/>
            <a:r>
              <a:rPr lang="pt-BR"/>
              <a:t>Introdução(2/2)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E2F6-5CEB-4732-96E3-12AE4B0D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4" y="1779484"/>
            <a:ext cx="8274701" cy="435133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800"/>
              </a:spcBef>
            </a:pPr>
            <a:r>
              <a:rPr lang="pt-BR"/>
              <a:t>Com a evolução constante dos dispositivos móveis, novos hardwares são adicionados aos dispositivos</a:t>
            </a:r>
          </a:p>
          <a:p>
            <a:pPr marL="285750" indent="-285750">
              <a:spcBef>
                <a:spcPts val="1800"/>
              </a:spcBef>
            </a:pPr>
            <a:r>
              <a:rPr lang="pt-BR"/>
              <a:t>O LiDAR foi adicionado nos </a:t>
            </a:r>
            <a:r>
              <a:rPr lang="pt-BR" err="1"/>
              <a:t>iPads</a:t>
            </a:r>
            <a:r>
              <a:rPr lang="pt-BR"/>
              <a:t> e </a:t>
            </a:r>
            <a:r>
              <a:rPr lang="pt-BR" err="1"/>
              <a:t>iPhones</a:t>
            </a:r>
            <a:r>
              <a:rPr lang="pt-BR"/>
              <a:t> mais recentes da Apple</a:t>
            </a:r>
          </a:p>
          <a:p>
            <a:pPr marL="285750" indent="-285750">
              <a:spcBef>
                <a:spcPts val="1800"/>
              </a:spcBef>
            </a:pPr>
            <a:r>
              <a:rPr lang="pt-BR"/>
              <a:t>O sensor é capaz de capturar uma nuvem de pontos com coordenadas </a:t>
            </a:r>
            <a:r>
              <a:rPr lang="pt-BR" err="1"/>
              <a:t>x</a:t>
            </a:r>
            <a:r>
              <a:rPr lang="pt-BR"/>
              <a:t>, </a:t>
            </a:r>
            <a:r>
              <a:rPr lang="pt-BR" err="1"/>
              <a:t>y</a:t>
            </a:r>
            <a:r>
              <a:rPr lang="pt-BR"/>
              <a:t> e </a:t>
            </a:r>
            <a:r>
              <a:rPr lang="pt-BR" err="1"/>
              <a:t>z</a:t>
            </a:r>
            <a:r>
              <a:rPr lang="pt-BR"/>
              <a:t> de ambientes e objetos</a:t>
            </a:r>
          </a:p>
          <a:p>
            <a:pPr marL="285750" indent="-285750">
              <a:spcBef>
                <a:spcPts val="1800"/>
              </a:spcBef>
            </a:pPr>
            <a:r>
              <a:rPr lang="pt-BR"/>
              <a:t>Um de seus benefícios é a não influência da baixa iluminação do ambiente durante a detecção</a:t>
            </a:r>
          </a:p>
          <a:p>
            <a:pPr marL="0" indent="0">
              <a:spcBef>
                <a:spcPts val="1800"/>
              </a:spcBef>
              <a:buNone/>
            </a:pPr>
            <a:endParaRPr lang="pt-BR"/>
          </a:p>
          <a:p>
            <a:pPr>
              <a:spcBef>
                <a:spcPts val="1800"/>
              </a:spcBef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D3BCA6-F070-4C77-B875-CB3AB65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492875"/>
            <a:ext cx="2743200" cy="365125"/>
          </a:xfrm>
        </p:spPr>
        <p:txBody>
          <a:bodyPr/>
          <a:lstStyle/>
          <a:p>
            <a:r>
              <a:rPr lang="pt-BR"/>
              <a:t>3</a:t>
            </a: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FF2705F-567B-42A7-A741-ECC4F71EE1C8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81A19-E8B8-C147-8060-E7DAF9790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5" t="4301"/>
          <a:stretch/>
        </p:blipFill>
        <p:spPr>
          <a:xfrm>
            <a:off x="8622297" y="1677809"/>
            <a:ext cx="3422276" cy="2008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4705B-8627-3240-8625-362EEA43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297" y="3799320"/>
            <a:ext cx="3422276" cy="22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Trabalho proposto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E2F6-5CEB-4732-96E3-12AE4B0D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6301"/>
            <a:ext cx="10674927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/>
              <a:t>Objetivo geral:</a:t>
            </a:r>
          </a:p>
          <a:p>
            <a:pPr marL="0" indent="0">
              <a:buNone/>
            </a:pPr>
            <a:r>
              <a:rPr lang="pt-BR" sz="2400"/>
              <a:t>Utilizar a tecnologia do sensor LiDAR para auxiliar pessoas com algum tipo de deficiência visual a se locomoverem em ambientes fechados, detectando objetos e indicando suas direções, bem como alertando e desviando o usuário de possíveis obstáculos.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B54074-1404-4B44-8380-E2D6EBDF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0895" y="6492875"/>
            <a:ext cx="2743200" cy="365125"/>
          </a:xfrm>
        </p:spPr>
        <p:txBody>
          <a:bodyPr/>
          <a:lstStyle/>
          <a:p>
            <a:r>
              <a:rPr lang="pt-BR"/>
              <a:t>4</a:t>
            </a: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E5827408-AD56-430E-BDCD-EB58F542DEA1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40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Fundamentação teórica (1/4)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4703067" y="1250110"/>
            <a:ext cx="278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/>
              <a:t>Sensor LiDAR</a:t>
            </a:r>
            <a:endParaRPr lang="pt-BR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57F7004-5287-7D41-98AE-EAF1350B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03" y="2472389"/>
            <a:ext cx="11208191" cy="36838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pt-BR"/>
              <a:t>Sigla para Light </a:t>
            </a:r>
            <a:r>
              <a:rPr lang="pt-BR" err="1"/>
              <a:t>Detection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Ranging</a:t>
            </a:r>
            <a:r>
              <a:rPr lang="pt-BR"/>
              <a:t> (detecção de luz e alcance)</a:t>
            </a:r>
          </a:p>
          <a:p>
            <a:pPr marL="285750" indent="-285750">
              <a:spcAft>
                <a:spcPts val="1200"/>
              </a:spcAft>
            </a:pPr>
            <a:endParaRPr lang="pt-BR"/>
          </a:p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AA4BD2-9D70-334A-B778-14474A50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3" y="4033336"/>
            <a:ext cx="3569584" cy="20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064216-87BD-C04B-8608-1D05CEC64EC8}"/>
              </a:ext>
            </a:extLst>
          </p:cNvPr>
          <p:cNvSpPr/>
          <p:nvPr/>
        </p:nvSpPr>
        <p:spPr>
          <a:xfrm>
            <a:off x="911738" y="3169227"/>
            <a:ext cx="2159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R">
                <a:solidFill>
                  <a:schemeClr val="bg1">
                    <a:lumMod val="50000"/>
                  </a:schemeClr>
                </a:solidFill>
              </a:rPr>
              <a:t>Emite ondas de luz pulsadas no ambiente ao redor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0E73DC-0793-9D4F-B1BF-35C99C179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83" y="4045424"/>
            <a:ext cx="3527645" cy="203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A39F6D-A4B5-7E48-ABA4-1C73BF5964AE}"/>
              </a:ext>
            </a:extLst>
          </p:cNvPr>
          <p:cNvSpPr/>
          <p:nvPr/>
        </p:nvSpPr>
        <p:spPr>
          <a:xfrm>
            <a:off x="4713317" y="3169227"/>
            <a:ext cx="2345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luz </a:t>
            </a:r>
            <a:r>
              <a:rPr lang="pt-BR">
                <a:solidFill>
                  <a:schemeClr val="bg1">
                    <a:lumMod val="50000"/>
                  </a:schemeClr>
                </a:solidFill>
              </a:rPr>
              <a:t>emitida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>
                <a:solidFill>
                  <a:schemeClr val="bg1">
                    <a:lumMod val="50000"/>
                  </a:schemeClr>
                </a:solidFill>
              </a:rPr>
              <a:t>bate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>
                <a:solidFill>
                  <a:schemeClr val="bg1">
                    <a:lumMod val="50000"/>
                  </a:schemeClr>
                </a:solidFill>
              </a:rPr>
              <a:t>nos objetos ao redor e retorna ao sensor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0DC8084-004C-BA4E-B720-46870883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67" y="4033336"/>
            <a:ext cx="3569584" cy="20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6DB69F-515B-2A46-B7D8-0E2B069911B7}"/>
              </a:ext>
            </a:extLst>
          </p:cNvPr>
          <p:cNvSpPr/>
          <p:nvPr/>
        </p:nvSpPr>
        <p:spPr>
          <a:xfrm>
            <a:off x="7692002" y="3151881"/>
            <a:ext cx="3986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>
                <a:solidFill>
                  <a:schemeClr val="bg1">
                    <a:lumMod val="50000"/>
                  </a:schemeClr>
                </a:solidFill>
              </a:rPr>
              <a:t>Com o tempo que cada pulso de luz levou para retornar ao dispositivo, é calculada a distância percorrida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2F145-A242-794C-BD50-0E9BEBF6DB20}"/>
              </a:ext>
            </a:extLst>
          </p:cNvPr>
          <p:cNvSpPr txBox="1"/>
          <p:nvPr/>
        </p:nvSpPr>
        <p:spPr>
          <a:xfrm>
            <a:off x="9437034" y="4628449"/>
            <a:ext cx="5090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4AC9FF"/>
                </a:solidFill>
              </a:rPr>
              <a:t>4m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AE0FF-F2F5-C64E-985A-CD6109D949A7}"/>
              </a:ext>
            </a:extLst>
          </p:cNvPr>
          <p:cNvSpPr txBox="1"/>
          <p:nvPr/>
        </p:nvSpPr>
        <p:spPr>
          <a:xfrm>
            <a:off x="9430907" y="4146772"/>
            <a:ext cx="5090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4AC9FF"/>
                </a:solidFill>
              </a:rPr>
              <a:t>8m</a:t>
            </a:r>
          </a:p>
        </p:txBody>
      </p:sp>
    </p:spTree>
    <p:extLst>
      <p:ext uri="{BB962C8B-B14F-4D97-AF65-F5344CB8AC3E}">
        <p14:creationId xmlns:p14="http://schemas.microsoft.com/office/powerpoint/2010/main" val="132336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Fundamentação teórica (2/4)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4337445" y="1154474"/>
            <a:ext cx="351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/>
              <a:t>Framework ARKit</a:t>
            </a:r>
            <a:endParaRPr lang="pt-BR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57F7004-5287-7D41-98AE-EAF1350B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03" y="2472389"/>
            <a:ext cx="11208191" cy="36838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pt-BR"/>
              <a:t>Permite trabalhar diretamente com os dados capturados pelo LiDAR </a:t>
            </a:r>
          </a:p>
          <a:p>
            <a:pPr marL="285750" indent="-285750">
              <a:spcAft>
                <a:spcPts val="1200"/>
              </a:spcAft>
            </a:pPr>
            <a:endParaRPr lang="pt-BR"/>
          </a:p>
          <a:p>
            <a:endParaRPr lang="pt-BR"/>
          </a:p>
        </p:txBody>
      </p:sp>
      <p:pic>
        <p:nvPicPr>
          <p:cNvPr id="3076" name="Picture 4" descr="An illustration of an iPhone running an app that displays an AR experience using the rear camera. The physical environment appears as a living room with a couch, on which the app displays a virtual character.">
            <a:extLst>
              <a:ext uri="{FF2B5EF4-FFF2-40B4-BE49-F238E27FC236}">
                <a16:creationId xmlns:a16="http://schemas.microsoft.com/office/drawing/2014/main" id="{B34E2EFF-C854-2F46-A244-11E80F8D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668" y="3131054"/>
            <a:ext cx="5370660" cy="328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7D1DEF-72C5-6C47-B976-9069A26A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49" y="3131054"/>
            <a:ext cx="1495978" cy="14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3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380"/>
            <a:ext cx="10515600" cy="1325563"/>
          </a:xfrm>
        </p:spPr>
        <p:txBody>
          <a:bodyPr/>
          <a:lstStyle/>
          <a:p>
            <a:pPr algn="ctr"/>
            <a:r>
              <a:rPr lang="pt-BR"/>
              <a:t>Fundamentação teórica (3/4)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7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3923119" y="1173560"/>
            <a:ext cx="434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/>
              <a:t>Framework RealityKit</a:t>
            </a:r>
            <a:endParaRPr lang="pt-BR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57F7004-5287-7D41-98AE-EAF1350B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03" y="2472389"/>
            <a:ext cx="11208191" cy="36838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pt-BR" err="1"/>
              <a:t>Renderiza</a:t>
            </a:r>
            <a:r>
              <a:rPr lang="pt-BR"/>
              <a:t> objetos no ambiente virtual</a:t>
            </a:r>
          </a:p>
          <a:p>
            <a:pPr marL="285750" indent="-285750">
              <a:spcAft>
                <a:spcPts val="1200"/>
              </a:spcAft>
            </a:pPr>
            <a:endParaRPr lang="pt-BR"/>
          </a:p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4D9D44-CDEC-A34E-B894-DB5A9940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56" y="3179318"/>
            <a:ext cx="5329281" cy="34370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ityKit 2 Overview - Augmented Reality - Apple Developer">
            <a:extLst>
              <a:ext uri="{FF2B5EF4-FFF2-40B4-BE49-F238E27FC236}">
                <a16:creationId xmlns:a16="http://schemas.microsoft.com/office/drawing/2014/main" id="{934A09A2-F57E-034D-9BED-CEF19B452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8" t="8989" r="32178" b="8914"/>
          <a:stretch/>
        </p:blipFill>
        <p:spPr bwMode="auto">
          <a:xfrm>
            <a:off x="8149915" y="2765848"/>
            <a:ext cx="1221443" cy="14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71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A0FA-C780-42E0-8795-CA18251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279912"/>
            <a:ext cx="10515600" cy="1325563"/>
          </a:xfrm>
        </p:spPr>
        <p:txBody>
          <a:bodyPr/>
          <a:lstStyle/>
          <a:p>
            <a:pPr algn="ctr"/>
            <a:r>
              <a:rPr lang="pt-BR"/>
              <a:t>Fundamentação teórica (4/4)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19B60-A7B8-4C54-BAF1-D661FCC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pt-BR"/>
              <a:t>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F7A2E6-BB28-414F-9F91-BC9FFC6A8952}"/>
              </a:ext>
            </a:extLst>
          </p:cNvPr>
          <p:cNvSpPr txBox="1"/>
          <p:nvPr/>
        </p:nvSpPr>
        <p:spPr>
          <a:xfrm>
            <a:off x="3299378" y="1149428"/>
            <a:ext cx="553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err="1"/>
              <a:t>CoreML</a:t>
            </a:r>
            <a:r>
              <a:rPr lang="pt-BR" sz="3600" b="1"/>
              <a:t> e Framework Vision</a:t>
            </a:r>
            <a:endParaRPr lang="pt-BR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0EC3DCA3-3667-4268-A9B7-0F6219BA3ABE}"/>
              </a:ext>
            </a:extLst>
          </p:cNvPr>
          <p:cNvSpPr/>
          <p:nvPr/>
        </p:nvSpPr>
        <p:spPr>
          <a:xfrm>
            <a:off x="1399504" y="6753253"/>
            <a:ext cx="9392991" cy="10474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57F7004-5287-7D41-98AE-EAF1350B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03" y="2472389"/>
            <a:ext cx="11208191" cy="36838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pt-BR" err="1"/>
              <a:t>CoreML</a:t>
            </a:r>
            <a:r>
              <a:rPr lang="pt-BR"/>
              <a:t> processa modelos de aprendizado de máquina no próprio dispositivo</a:t>
            </a:r>
          </a:p>
          <a:p>
            <a:pPr marL="285750" indent="-285750">
              <a:spcAft>
                <a:spcPts val="1200"/>
              </a:spcAft>
            </a:pPr>
            <a:r>
              <a:rPr lang="pt-BR"/>
              <a:t>Framework Vision funciona como uma abstração do </a:t>
            </a:r>
            <a:r>
              <a:rPr lang="pt-BR" err="1"/>
              <a:t>CoreML</a:t>
            </a:r>
            <a:r>
              <a:rPr lang="pt-BR"/>
              <a:t>, focado na detecção de objetos</a:t>
            </a:r>
          </a:p>
          <a:p>
            <a:pPr marL="285750" indent="-285750">
              <a:spcAft>
                <a:spcPts val="1200"/>
              </a:spcAft>
            </a:pPr>
            <a:endParaRPr lang="pt-BR"/>
          </a:p>
          <a:p>
            <a:endParaRPr lang="pt-BR"/>
          </a:p>
        </p:txBody>
      </p:sp>
      <p:pic>
        <p:nvPicPr>
          <p:cNvPr id="3074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A196219F-CF89-9C4E-865E-5B486C35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97" y="4657656"/>
            <a:ext cx="53975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7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do Office</vt:lpstr>
      <vt:lpstr>APLICABILIDADE DO SENSOR LIDAR NA DETECÇÃO DE AMBIENTES E OBJETOS PARA ORIENTAÇÃO DE PESSOAS COM DEFICIÊNCIAS VISUAIS</vt:lpstr>
      <vt:lpstr>Roteiro</vt:lpstr>
      <vt:lpstr>Introdução(1/2)</vt:lpstr>
      <vt:lpstr>Introdução(2/2)</vt:lpstr>
      <vt:lpstr>Trabalho proposto</vt:lpstr>
      <vt:lpstr>Fundamentação teórica (1/4)</vt:lpstr>
      <vt:lpstr>Fundamentação teórica (2/4)</vt:lpstr>
      <vt:lpstr>Fundamentação teórica (3/4)</vt:lpstr>
      <vt:lpstr>Fundamentação teórica (4/4)</vt:lpstr>
      <vt:lpstr>Trabalhos correlatos (1/3)</vt:lpstr>
      <vt:lpstr>Trabalhos correlatos (2/3)</vt:lpstr>
      <vt:lpstr>Trabalhos correlatos (3/3)</vt:lpstr>
      <vt:lpstr>Especificação (1/7)</vt:lpstr>
      <vt:lpstr>Especificação(2/7)</vt:lpstr>
      <vt:lpstr>Especificação(3/7)</vt:lpstr>
      <vt:lpstr>Especificação(4/7)</vt:lpstr>
      <vt:lpstr>Especificação(5/7)</vt:lpstr>
      <vt:lpstr>Especificação(6/7)</vt:lpstr>
      <vt:lpstr>Especificação(7/7)</vt:lpstr>
      <vt:lpstr>Resultados(1/3)</vt:lpstr>
      <vt:lpstr>Resultados(2/3)</vt:lpstr>
      <vt:lpstr>Resultados(3/3)</vt:lpstr>
      <vt:lpstr>Conclusão</vt:lpstr>
      <vt:lpstr>Sugestões</vt:lpstr>
      <vt:lpstr>Muito obrigado!</vt:lpstr>
      <vt:lpstr>APLICABILIDADE DO SENSOR LIDAR NA DETECÇÃO DE AMBIENTES E OBJETOS PARA ORIENTAÇÃO DE PESSOAS COM DEFICIÊNCIAS VISUAIS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Juan Carlos Jacintho</dc:creator>
  <cp:revision>1</cp:revision>
  <dcterms:created xsi:type="dcterms:W3CDTF">2018-10-06T14:09:27Z</dcterms:created>
  <dcterms:modified xsi:type="dcterms:W3CDTF">2021-12-13T17:04:25Z</dcterms:modified>
</cp:coreProperties>
</file>